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82" r:id="rId15"/>
    <p:sldId id="276" r:id="rId16"/>
    <p:sldId id="277" r:id="rId17"/>
    <p:sldId id="278" r:id="rId18"/>
    <p:sldId id="281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DQ7NUKBOqf3uXVJIfRrQGUKP/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4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8.sv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8.sv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9E124-8B86-44CC-AB91-079AAF35AE4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325D2-68B4-4206-8610-23EEF8A581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Hospital Beds Data </a:t>
          </a:r>
        </a:p>
      </dgm:t>
    </dgm:pt>
    <dgm:pt modelId="{593D8487-EA5C-4477-A3E0-D9D69A09B0D1}" type="parTrans" cxnId="{14FC138A-0BA4-4628-8350-B225D4C45276}">
      <dgm:prSet/>
      <dgm:spPr/>
      <dgm:t>
        <a:bodyPr/>
        <a:lstStyle/>
        <a:p>
          <a:endParaRPr lang="en-US"/>
        </a:p>
      </dgm:t>
    </dgm:pt>
    <dgm:pt modelId="{54D17110-78E7-487E-BCF2-628287691EE5}" type="sibTrans" cxnId="{14FC138A-0BA4-4628-8350-B225D4C45276}">
      <dgm:prSet/>
      <dgm:spPr/>
      <dgm:t>
        <a:bodyPr/>
        <a:lstStyle/>
        <a:p>
          <a:endParaRPr lang="en-US"/>
        </a:p>
      </dgm:t>
    </dgm:pt>
    <dgm:pt modelId="{158C0B66-23CC-4456-B58F-1848032F7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HCAHPS Data</a:t>
          </a:r>
        </a:p>
      </dgm:t>
    </dgm:pt>
    <dgm:pt modelId="{894FBEEA-3171-481C-94EA-B66FF89555FA}" type="parTrans" cxnId="{D73D5423-EAFF-4F11-BEBF-3B4D32569B03}">
      <dgm:prSet/>
      <dgm:spPr/>
      <dgm:t>
        <a:bodyPr/>
        <a:lstStyle/>
        <a:p>
          <a:endParaRPr lang="en-US"/>
        </a:p>
      </dgm:t>
    </dgm:pt>
    <dgm:pt modelId="{A3F39012-96DB-4D5E-B8BB-A1795D705150}" type="sibTrans" cxnId="{D73D5423-EAFF-4F11-BEBF-3B4D32569B03}">
      <dgm:prSet/>
      <dgm:spPr/>
      <dgm:t>
        <a:bodyPr/>
        <a:lstStyle/>
        <a:p>
          <a:endParaRPr lang="en-US"/>
        </a:p>
      </dgm:t>
    </dgm:pt>
    <dgm:pt modelId="{4BE634B6-E75F-4FB2-80F1-E41C33A839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Merged Data </a:t>
          </a:r>
        </a:p>
      </dgm:t>
    </dgm:pt>
    <dgm:pt modelId="{BF476E73-58B3-4829-9CBD-06895EC27035}" type="parTrans" cxnId="{305A83FE-259F-4EB5-BFFC-A8BF2A4F5C5D}">
      <dgm:prSet/>
      <dgm:spPr/>
      <dgm:t>
        <a:bodyPr/>
        <a:lstStyle/>
        <a:p>
          <a:endParaRPr lang="en-US"/>
        </a:p>
      </dgm:t>
    </dgm:pt>
    <dgm:pt modelId="{A1871C75-F721-40CD-B88E-2AB5008262D7}" type="sibTrans" cxnId="{305A83FE-259F-4EB5-BFFC-A8BF2A4F5C5D}">
      <dgm:prSet/>
      <dgm:spPr/>
      <dgm:t>
        <a:bodyPr/>
        <a:lstStyle/>
        <a:p>
          <a:endParaRPr lang="en-US"/>
        </a:p>
      </dgm:t>
    </dgm:pt>
    <dgm:pt modelId="{B96416BD-6E30-40B5-B123-F05FDC0653D6}" type="pres">
      <dgm:prSet presAssocID="{2F59E124-8B86-44CC-AB91-079AAF35AE4F}" presName="root" presStyleCnt="0">
        <dgm:presLayoutVars>
          <dgm:dir/>
          <dgm:resizeHandles val="exact"/>
        </dgm:presLayoutVars>
      </dgm:prSet>
      <dgm:spPr/>
    </dgm:pt>
    <dgm:pt modelId="{E7B4843B-F476-4ECA-804F-31E7F3EAFE1C}" type="pres">
      <dgm:prSet presAssocID="{593325D2-68B4-4206-8610-23EEF8A581EC}" presName="compNode" presStyleCnt="0"/>
      <dgm:spPr/>
    </dgm:pt>
    <dgm:pt modelId="{B5FC6C7F-5734-4D7F-9A97-53E49CD777CA}" type="pres">
      <dgm:prSet presAssocID="{593325D2-68B4-4206-8610-23EEF8A581EC}" presName="bgRect" presStyleLbl="bgShp" presStyleIdx="0" presStyleCnt="3"/>
      <dgm:spPr/>
    </dgm:pt>
    <dgm:pt modelId="{2F3400E7-D071-4BBD-A7D7-4F4FE3AFBC9E}" type="pres">
      <dgm:prSet presAssocID="{593325D2-68B4-4206-8610-23EEF8A581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48ACCA4E-0478-472C-A707-974262D6E36B}" type="pres">
      <dgm:prSet presAssocID="{593325D2-68B4-4206-8610-23EEF8A581EC}" presName="spaceRect" presStyleCnt="0"/>
      <dgm:spPr/>
    </dgm:pt>
    <dgm:pt modelId="{558F0C1B-6068-4853-A37A-A97E1C92EA18}" type="pres">
      <dgm:prSet presAssocID="{593325D2-68B4-4206-8610-23EEF8A581EC}" presName="parTx" presStyleLbl="revTx" presStyleIdx="0" presStyleCnt="3">
        <dgm:presLayoutVars>
          <dgm:chMax val="0"/>
          <dgm:chPref val="0"/>
        </dgm:presLayoutVars>
      </dgm:prSet>
      <dgm:spPr/>
    </dgm:pt>
    <dgm:pt modelId="{C7C35B6F-2E97-4897-82BC-BE3BCB714145}" type="pres">
      <dgm:prSet presAssocID="{54D17110-78E7-487E-BCF2-628287691EE5}" presName="sibTrans" presStyleCnt="0"/>
      <dgm:spPr/>
    </dgm:pt>
    <dgm:pt modelId="{DC278B11-538E-45C8-96F3-5A343A601C72}" type="pres">
      <dgm:prSet presAssocID="{158C0B66-23CC-4456-B58F-1848032F7FBE}" presName="compNode" presStyleCnt="0"/>
      <dgm:spPr/>
    </dgm:pt>
    <dgm:pt modelId="{A28E69D4-AD2D-4D06-B8C7-B052D4F69A03}" type="pres">
      <dgm:prSet presAssocID="{158C0B66-23CC-4456-B58F-1848032F7FBE}" presName="bgRect" presStyleLbl="bgShp" presStyleIdx="1" presStyleCnt="3"/>
      <dgm:spPr/>
    </dgm:pt>
    <dgm:pt modelId="{61609227-4650-439E-B1CA-40DCECB9BCA7}" type="pres">
      <dgm:prSet presAssocID="{158C0B66-23CC-4456-B58F-1848032F7F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F8BEBC3-7666-4406-8FCC-160246D4843C}" type="pres">
      <dgm:prSet presAssocID="{158C0B66-23CC-4456-B58F-1848032F7FBE}" presName="spaceRect" presStyleCnt="0"/>
      <dgm:spPr/>
    </dgm:pt>
    <dgm:pt modelId="{89D7ED1B-55A8-4007-B464-DFB9DBE6FE36}" type="pres">
      <dgm:prSet presAssocID="{158C0B66-23CC-4456-B58F-1848032F7FBE}" presName="parTx" presStyleLbl="revTx" presStyleIdx="1" presStyleCnt="3">
        <dgm:presLayoutVars>
          <dgm:chMax val="0"/>
          <dgm:chPref val="0"/>
        </dgm:presLayoutVars>
      </dgm:prSet>
      <dgm:spPr/>
    </dgm:pt>
    <dgm:pt modelId="{75277D07-1983-4709-8240-FC338A5BC6AF}" type="pres">
      <dgm:prSet presAssocID="{A3F39012-96DB-4D5E-B8BB-A1795D705150}" presName="sibTrans" presStyleCnt="0"/>
      <dgm:spPr/>
    </dgm:pt>
    <dgm:pt modelId="{509EAB77-C09D-4D10-9857-5ACDB0095CA2}" type="pres">
      <dgm:prSet presAssocID="{4BE634B6-E75F-4FB2-80F1-E41C33A83999}" presName="compNode" presStyleCnt="0"/>
      <dgm:spPr/>
    </dgm:pt>
    <dgm:pt modelId="{117D84E3-761A-4CF8-8DC4-3AF9570A5AAE}" type="pres">
      <dgm:prSet presAssocID="{4BE634B6-E75F-4FB2-80F1-E41C33A83999}" presName="bgRect" presStyleLbl="bgShp" presStyleIdx="2" presStyleCnt="3"/>
      <dgm:spPr/>
    </dgm:pt>
    <dgm:pt modelId="{03564949-DF97-492F-B610-727BCF927E5D}" type="pres">
      <dgm:prSet presAssocID="{4BE634B6-E75F-4FB2-80F1-E41C33A839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518F4DE-7FF3-4CE1-AF7E-9B2D6BA69C5F}" type="pres">
      <dgm:prSet presAssocID="{4BE634B6-E75F-4FB2-80F1-E41C33A83999}" presName="spaceRect" presStyleCnt="0"/>
      <dgm:spPr/>
    </dgm:pt>
    <dgm:pt modelId="{D23986CD-39C0-49D6-84D3-41F86A76EF31}" type="pres">
      <dgm:prSet presAssocID="{4BE634B6-E75F-4FB2-80F1-E41C33A839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3D5423-EAFF-4F11-BEBF-3B4D32569B03}" srcId="{2F59E124-8B86-44CC-AB91-079AAF35AE4F}" destId="{158C0B66-23CC-4456-B58F-1848032F7FBE}" srcOrd="1" destOrd="0" parTransId="{894FBEEA-3171-481C-94EA-B66FF89555FA}" sibTransId="{A3F39012-96DB-4D5E-B8BB-A1795D705150}"/>
    <dgm:cxn modelId="{AF26FC35-2D12-4629-BC43-AB8724317F3D}" type="presOf" srcId="{158C0B66-23CC-4456-B58F-1848032F7FBE}" destId="{89D7ED1B-55A8-4007-B464-DFB9DBE6FE36}" srcOrd="0" destOrd="0" presId="urn:microsoft.com/office/officeart/2018/2/layout/IconVerticalSolidList"/>
    <dgm:cxn modelId="{D153ED6F-C226-494C-A8BE-5000EB5BDB2C}" type="presOf" srcId="{2F59E124-8B86-44CC-AB91-079AAF35AE4F}" destId="{B96416BD-6E30-40B5-B123-F05FDC0653D6}" srcOrd="0" destOrd="0" presId="urn:microsoft.com/office/officeart/2018/2/layout/IconVerticalSolidList"/>
    <dgm:cxn modelId="{14FC138A-0BA4-4628-8350-B225D4C45276}" srcId="{2F59E124-8B86-44CC-AB91-079AAF35AE4F}" destId="{593325D2-68B4-4206-8610-23EEF8A581EC}" srcOrd="0" destOrd="0" parTransId="{593D8487-EA5C-4477-A3E0-D9D69A09B0D1}" sibTransId="{54D17110-78E7-487E-BCF2-628287691EE5}"/>
    <dgm:cxn modelId="{F1E87C91-4003-4BBD-85BF-AEBFBA224BE3}" type="presOf" srcId="{593325D2-68B4-4206-8610-23EEF8A581EC}" destId="{558F0C1B-6068-4853-A37A-A97E1C92EA18}" srcOrd="0" destOrd="0" presId="urn:microsoft.com/office/officeart/2018/2/layout/IconVerticalSolidList"/>
    <dgm:cxn modelId="{85A048C5-EE60-4177-A37F-7CF8CF45C929}" type="presOf" srcId="{4BE634B6-E75F-4FB2-80F1-E41C33A83999}" destId="{D23986CD-39C0-49D6-84D3-41F86A76EF31}" srcOrd="0" destOrd="0" presId="urn:microsoft.com/office/officeart/2018/2/layout/IconVerticalSolidList"/>
    <dgm:cxn modelId="{305A83FE-259F-4EB5-BFFC-A8BF2A4F5C5D}" srcId="{2F59E124-8B86-44CC-AB91-079AAF35AE4F}" destId="{4BE634B6-E75F-4FB2-80F1-E41C33A83999}" srcOrd="2" destOrd="0" parTransId="{BF476E73-58B3-4829-9CBD-06895EC27035}" sibTransId="{A1871C75-F721-40CD-B88E-2AB5008262D7}"/>
    <dgm:cxn modelId="{7E9AA99C-0470-46B6-959D-0C7A79F93A3E}" type="presParOf" srcId="{B96416BD-6E30-40B5-B123-F05FDC0653D6}" destId="{E7B4843B-F476-4ECA-804F-31E7F3EAFE1C}" srcOrd="0" destOrd="0" presId="urn:microsoft.com/office/officeart/2018/2/layout/IconVerticalSolidList"/>
    <dgm:cxn modelId="{CAABA4F8-D0E4-47D2-B623-4DCF879A107A}" type="presParOf" srcId="{E7B4843B-F476-4ECA-804F-31E7F3EAFE1C}" destId="{B5FC6C7F-5734-4D7F-9A97-53E49CD777CA}" srcOrd="0" destOrd="0" presId="urn:microsoft.com/office/officeart/2018/2/layout/IconVerticalSolidList"/>
    <dgm:cxn modelId="{96DAE4CF-EEEA-4E60-AA46-632440F657BC}" type="presParOf" srcId="{E7B4843B-F476-4ECA-804F-31E7F3EAFE1C}" destId="{2F3400E7-D071-4BBD-A7D7-4F4FE3AFBC9E}" srcOrd="1" destOrd="0" presId="urn:microsoft.com/office/officeart/2018/2/layout/IconVerticalSolidList"/>
    <dgm:cxn modelId="{3C293D87-90C2-44D1-986D-66DE2AA6A43B}" type="presParOf" srcId="{E7B4843B-F476-4ECA-804F-31E7F3EAFE1C}" destId="{48ACCA4E-0478-472C-A707-974262D6E36B}" srcOrd="2" destOrd="0" presId="urn:microsoft.com/office/officeart/2018/2/layout/IconVerticalSolidList"/>
    <dgm:cxn modelId="{0F91C0D4-BBB8-4114-BD83-5764FB110957}" type="presParOf" srcId="{E7B4843B-F476-4ECA-804F-31E7F3EAFE1C}" destId="{558F0C1B-6068-4853-A37A-A97E1C92EA18}" srcOrd="3" destOrd="0" presId="urn:microsoft.com/office/officeart/2018/2/layout/IconVerticalSolidList"/>
    <dgm:cxn modelId="{431C69C4-BB5A-4432-815A-53727E3F04AC}" type="presParOf" srcId="{B96416BD-6E30-40B5-B123-F05FDC0653D6}" destId="{C7C35B6F-2E97-4897-82BC-BE3BCB714145}" srcOrd="1" destOrd="0" presId="urn:microsoft.com/office/officeart/2018/2/layout/IconVerticalSolidList"/>
    <dgm:cxn modelId="{C2A0910C-BCE6-462F-806D-9564D00C566B}" type="presParOf" srcId="{B96416BD-6E30-40B5-B123-F05FDC0653D6}" destId="{DC278B11-538E-45C8-96F3-5A343A601C72}" srcOrd="2" destOrd="0" presId="urn:microsoft.com/office/officeart/2018/2/layout/IconVerticalSolidList"/>
    <dgm:cxn modelId="{022CCB43-400D-4B91-AD0B-89CFFA69545C}" type="presParOf" srcId="{DC278B11-538E-45C8-96F3-5A343A601C72}" destId="{A28E69D4-AD2D-4D06-B8C7-B052D4F69A03}" srcOrd="0" destOrd="0" presId="urn:microsoft.com/office/officeart/2018/2/layout/IconVerticalSolidList"/>
    <dgm:cxn modelId="{CF625234-F56D-48D7-BBEA-886DB7326FBA}" type="presParOf" srcId="{DC278B11-538E-45C8-96F3-5A343A601C72}" destId="{61609227-4650-439E-B1CA-40DCECB9BCA7}" srcOrd="1" destOrd="0" presId="urn:microsoft.com/office/officeart/2018/2/layout/IconVerticalSolidList"/>
    <dgm:cxn modelId="{E3525DB1-09BC-4216-B1A8-D25E4FE62393}" type="presParOf" srcId="{DC278B11-538E-45C8-96F3-5A343A601C72}" destId="{AF8BEBC3-7666-4406-8FCC-160246D4843C}" srcOrd="2" destOrd="0" presId="urn:microsoft.com/office/officeart/2018/2/layout/IconVerticalSolidList"/>
    <dgm:cxn modelId="{5450186F-062E-4B99-9985-198DB37AF96E}" type="presParOf" srcId="{DC278B11-538E-45C8-96F3-5A343A601C72}" destId="{89D7ED1B-55A8-4007-B464-DFB9DBE6FE36}" srcOrd="3" destOrd="0" presId="urn:microsoft.com/office/officeart/2018/2/layout/IconVerticalSolidList"/>
    <dgm:cxn modelId="{62468ADB-930C-4F61-B2A3-1A26F0FE0E36}" type="presParOf" srcId="{B96416BD-6E30-40B5-B123-F05FDC0653D6}" destId="{75277D07-1983-4709-8240-FC338A5BC6AF}" srcOrd="3" destOrd="0" presId="urn:microsoft.com/office/officeart/2018/2/layout/IconVerticalSolidList"/>
    <dgm:cxn modelId="{74791DD6-EEA3-4214-89EE-06E86F45DCCD}" type="presParOf" srcId="{B96416BD-6E30-40B5-B123-F05FDC0653D6}" destId="{509EAB77-C09D-4D10-9857-5ACDB0095CA2}" srcOrd="4" destOrd="0" presId="urn:microsoft.com/office/officeart/2018/2/layout/IconVerticalSolidList"/>
    <dgm:cxn modelId="{D9A7755E-C364-41ED-98F0-6A2D20DBF534}" type="presParOf" srcId="{509EAB77-C09D-4D10-9857-5ACDB0095CA2}" destId="{117D84E3-761A-4CF8-8DC4-3AF9570A5AAE}" srcOrd="0" destOrd="0" presId="urn:microsoft.com/office/officeart/2018/2/layout/IconVerticalSolidList"/>
    <dgm:cxn modelId="{94B8FB95-264A-4889-B58E-4CEE6D301DD3}" type="presParOf" srcId="{509EAB77-C09D-4D10-9857-5ACDB0095CA2}" destId="{03564949-DF97-492F-B610-727BCF927E5D}" srcOrd="1" destOrd="0" presId="urn:microsoft.com/office/officeart/2018/2/layout/IconVerticalSolidList"/>
    <dgm:cxn modelId="{473335D5-71DF-442A-B09F-94587EF1320B}" type="presParOf" srcId="{509EAB77-C09D-4D10-9857-5ACDB0095CA2}" destId="{8518F4DE-7FF3-4CE1-AF7E-9B2D6BA69C5F}" srcOrd="2" destOrd="0" presId="urn:microsoft.com/office/officeart/2018/2/layout/IconVerticalSolidList"/>
    <dgm:cxn modelId="{97D09A7B-9B82-4ADB-B646-22C4FE787B0B}" type="presParOf" srcId="{509EAB77-C09D-4D10-9857-5ACDB0095CA2}" destId="{D23986CD-39C0-49D6-84D3-41F86A76EF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FB2EB-FFB1-4774-BE70-5885207706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63194A7-F768-4DBC-832F-49FA1AC07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Model Performance Comparison: Random Forest - MAE: 0.1895826267099196, R2: -0.012881246198060081</a:t>
          </a:r>
          <a:endParaRPr lang="en-US"/>
        </a:p>
      </dgm:t>
    </dgm:pt>
    <dgm:pt modelId="{7294A441-15D6-4413-8F92-8137B8303227}" type="parTrans" cxnId="{AB2D00EF-9C03-4D0E-AB24-C6A08F09A2EE}">
      <dgm:prSet/>
      <dgm:spPr/>
      <dgm:t>
        <a:bodyPr/>
        <a:lstStyle/>
        <a:p>
          <a:endParaRPr lang="en-US"/>
        </a:p>
      </dgm:t>
    </dgm:pt>
    <dgm:pt modelId="{3BE5483A-AE0F-4C64-9AF6-4A9B00CAEEB8}" type="sibTrans" cxnId="{AB2D00EF-9C03-4D0E-AB24-C6A08F09A2EE}">
      <dgm:prSet/>
      <dgm:spPr/>
      <dgm:t>
        <a:bodyPr/>
        <a:lstStyle/>
        <a:p>
          <a:endParaRPr lang="en-US"/>
        </a:p>
      </dgm:t>
    </dgm:pt>
    <dgm:pt modelId="{62634267-3121-4F3B-B2FF-B9D905DF8B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Linear Regression - MAE: 0.18672883815425434, R2: -0.00011557418350482962 </a:t>
          </a:r>
          <a:endParaRPr lang="en-US"/>
        </a:p>
      </dgm:t>
    </dgm:pt>
    <dgm:pt modelId="{C8E78C47-0EED-430A-94EC-8D43A14C978D}" type="parTrans" cxnId="{EDF6A7BA-4FC5-4AD2-9E92-59473C6DC8B2}">
      <dgm:prSet/>
      <dgm:spPr/>
      <dgm:t>
        <a:bodyPr/>
        <a:lstStyle/>
        <a:p>
          <a:endParaRPr lang="en-US"/>
        </a:p>
      </dgm:t>
    </dgm:pt>
    <dgm:pt modelId="{57A6991E-58CA-4E82-BD16-E63183E03336}" type="sibTrans" cxnId="{EDF6A7BA-4FC5-4AD2-9E92-59473C6DC8B2}">
      <dgm:prSet/>
      <dgm:spPr/>
      <dgm:t>
        <a:bodyPr/>
        <a:lstStyle/>
        <a:p>
          <a:endParaRPr lang="en-US"/>
        </a:p>
      </dgm:t>
    </dgm:pt>
    <dgm:pt modelId="{32F2517C-9B9E-475E-B051-77212ED24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Gradient Boosting Regressor - MAE: 0.18705400866521646, R2: -0.0010606349277038074 </a:t>
          </a:r>
          <a:endParaRPr lang="en-US"/>
        </a:p>
      </dgm:t>
    </dgm:pt>
    <dgm:pt modelId="{7BC7D787-66CE-4729-ADBF-72BE31B5FC5F}" type="parTrans" cxnId="{A2036418-F04A-48DE-8796-535E3928C2B3}">
      <dgm:prSet/>
      <dgm:spPr/>
      <dgm:t>
        <a:bodyPr/>
        <a:lstStyle/>
        <a:p>
          <a:endParaRPr lang="en-US"/>
        </a:p>
      </dgm:t>
    </dgm:pt>
    <dgm:pt modelId="{F13F99EA-6B1C-4183-85A4-57C191A8DAA5}" type="sibTrans" cxnId="{A2036418-F04A-48DE-8796-535E3928C2B3}">
      <dgm:prSet/>
      <dgm:spPr/>
      <dgm:t>
        <a:bodyPr/>
        <a:lstStyle/>
        <a:p>
          <a:endParaRPr lang="en-US"/>
        </a:p>
      </dgm:t>
    </dgm:pt>
    <dgm:pt modelId="{7811F0D0-34CF-49F5-8D9E-6496C1082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Best Model based on MAE: Linear Regression with MAE = 0.18672883815425434 and R2 = -0.00011557418350482962 </a:t>
          </a:r>
          <a:endParaRPr lang="en-US"/>
        </a:p>
      </dgm:t>
    </dgm:pt>
    <dgm:pt modelId="{71BE089A-92EC-4FC0-A884-4F365852CAEA}" type="parTrans" cxnId="{12AC555F-1FB7-439E-96BC-60B5D9034E82}">
      <dgm:prSet/>
      <dgm:spPr/>
      <dgm:t>
        <a:bodyPr/>
        <a:lstStyle/>
        <a:p>
          <a:endParaRPr lang="en-US"/>
        </a:p>
      </dgm:t>
    </dgm:pt>
    <dgm:pt modelId="{1D282CC8-D702-49A5-8173-C9931221CC1D}" type="sibTrans" cxnId="{12AC555F-1FB7-439E-96BC-60B5D9034E82}">
      <dgm:prSet/>
      <dgm:spPr/>
      <dgm:t>
        <a:bodyPr/>
        <a:lstStyle/>
        <a:p>
          <a:endParaRPr lang="en-US"/>
        </a:p>
      </dgm:t>
    </dgm:pt>
    <dgm:pt modelId="{825A1A4F-6CBC-43D9-8CA8-C29FC58F93ED}" type="pres">
      <dgm:prSet presAssocID="{6CCFB2EB-FFB1-4774-BE70-588520770654}" presName="root" presStyleCnt="0">
        <dgm:presLayoutVars>
          <dgm:dir/>
          <dgm:resizeHandles val="exact"/>
        </dgm:presLayoutVars>
      </dgm:prSet>
      <dgm:spPr/>
    </dgm:pt>
    <dgm:pt modelId="{13E2C676-D79F-4298-B3E0-5B63D25CDAD1}" type="pres">
      <dgm:prSet presAssocID="{963194A7-F768-4DBC-832F-49FA1AC076B7}" presName="compNode" presStyleCnt="0"/>
      <dgm:spPr/>
    </dgm:pt>
    <dgm:pt modelId="{7D8A8B5E-8884-4E8E-85AD-34596EFDE5B5}" type="pres">
      <dgm:prSet presAssocID="{963194A7-F768-4DBC-832F-49FA1AC076B7}" presName="bgRect" presStyleLbl="bgShp" presStyleIdx="0" presStyleCnt="4"/>
      <dgm:spPr/>
    </dgm:pt>
    <dgm:pt modelId="{D9A857FD-CB80-4DC0-8339-E1DCDBCBAC5F}" type="pres">
      <dgm:prSet presAssocID="{963194A7-F768-4DBC-832F-49FA1AC076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76C2D4D-AB35-4EC3-B01B-FC5DE77337C9}" type="pres">
      <dgm:prSet presAssocID="{963194A7-F768-4DBC-832F-49FA1AC076B7}" presName="spaceRect" presStyleCnt="0"/>
      <dgm:spPr/>
    </dgm:pt>
    <dgm:pt modelId="{6552B06A-3144-464B-9A55-C086956C7558}" type="pres">
      <dgm:prSet presAssocID="{963194A7-F768-4DBC-832F-49FA1AC076B7}" presName="parTx" presStyleLbl="revTx" presStyleIdx="0" presStyleCnt="4">
        <dgm:presLayoutVars>
          <dgm:chMax val="0"/>
          <dgm:chPref val="0"/>
        </dgm:presLayoutVars>
      </dgm:prSet>
      <dgm:spPr/>
    </dgm:pt>
    <dgm:pt modelId="{CFEEB110-AC55-4009-8792-8D977672FDB3}" type="pres">
      <dgm:prSet presAssocID="{3BE5483A-AE0F-4C64-9AF6-4A9B00CAEEB8}" presName="sibTrans" presStyleCnt="0"/>
      <dgm:spPr/>
    </dgm:pt>
    <dgm:pt modelId="{A39015DA-CA3B-45E6-B582-54E014BDE2CE}" type="pres">
      <dgm:prSet presAssocID="{62634267-3121-4F3B-B2FF-B9D905DF8B02}" presName="compNode" presStyleCnt="0"/>
      <dgm:spPr/>
    </dgm:pt>
    <dgm:pt modelId="{2FACE23D-B8BF-4F7A-8410-E13F200CC9FC}" type="pres">
      <dgm:prSet presAssocID="{62634267-3121-4F3B-B2FF-B9D905DF8B02}" presName="bgRect" presStyleLbl="bgShp" presStyleIdx="1" presStyleCnt="4"/>
      <dgm:spPr/>
    </dgm:pt>
    <dgm:pt modelId="{6F687F7F-82B5-4E27-B65A-24E879CC5E8E}" type="pres">
      <dgm:prSet presAssocID="{62634267-3121-4F3B-B2FF-B9D905DF8B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1510C15-14AB-4C4C-BE97-F4B447DE4C79}" type="pres">
      <dgm:prSet presAssocID="{62634267-3121-4F3B-B2FF-B9D905DF8B02}" presName="spaceRect" presStyleCnt="0"/>
      <dgm:spPr/>
    </dgm:pt>
    <dgm:pt modelId="{FA76EEA8-50B1-4742-8604-672A51F430CB}" type="pres">
      <dgm:prSet presAssocID="{62634267-3121-4F3B-B2FF-B9D905DF8B02}" presName="parTx" presStyleLbl="revTx" presStyleIdx="1" presStyleCnt="4">
        <dgm:presLayoutVars>
          <dgm:chMax val="0"/>
          <dgm:chPref val="0"/>
        </dgm:presLayoutVars>
      </dgm:prSet>
      <dgm:spPr/>
    </dgm:pt>
    <dgm:pt modelId="{2298107A-7229-410E-9D78-E07B7E3A8B2E}" type="pres">
      <dgm:prSet presAssocID="{57A6991E-58CA-4E82-BD16-E63183E03336}" presName="sibTrans" presStyleCnt="0"/>
      <dgm:spPr/>
    </dgm:pt>
    <dgm:pt modelId="{B6B76B23-43BA-4DCE-A139-38B2924F719D}" type="pres">
      <dgm:prSet presAssocID="{32F2517C-9B9E-475E-B051-77212ED24049}" presName="compNode" presStyleCnt="0"/>
      <dgm:spPr/>
    </dgm:pt>
    <dgm:pt modelId="{E6B6A4D7-03A7-4080-8B27-D59E5088F90F}" type="pres">
      <dgm:prSet presAssocID="{32F2517C-9B9E-475E-B051-77212ED24049}" presName="bgRect" presStyleLbl="bgShp" presStyleIdx="2" presStyleCnt="4"/>
      <dgm:spPr/>
    </dgm:pt>
    <dgm:pt modelId="{6E5B5054-9911-4072-A4F6-B9A985054022}" type="pres">
      <dgm:prSet presAssocID="{32F2517C-9B9E-475E-B051-77212ED240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C512CB5-76EE-453A-BB37-8993D1843AFB}" type="pres">
      <dgm:prSet presAssocID="{32F2517C-9B9E-475E-B051-77212ED24049}" presName="spaceRect" presStyleCnt="0"/>
      <dgm:spPr/>
    </dgm:pt>
    <dgm:pt modelId="{664B8898-7923-4E4E-AB1B-943C2AC3A1F3}" type="pres">
      <dgm:prSet presAssocID="{32F2517C-9B9E-475E-B051-77212ED24049}" presName="parTx" presStyleLbl="revTx" presStyleIdx="2" presStyleCnt="4">
        <dgm:presLayoutVars>
          <dgm:chMax val="0"/>
          <dgm:chPref val="0"/>
        </dgm:presLayoutVars>
      </dgm:prSet>
      <dgm:spPr/>
    </dgm:pt>
    <dgm:pt modelId="{01ABF27F-AB06-454E-8CFA-454D9B06D1CB}" type="pres">
      <dgm:prSet presAssocID="{F13F99EA-6B1C-4183-85A4-57C191A8DAA5}" presName="sibTrans" presStyleCnt="0"/>
      <dgm:spPr/>
    </dgm:pt>
    <dgm:pt modelId="{E075E9AF-53CC-431B-9D43-F4C5531AC450}" type="pres">
      <dgm:prSet presAssocID="{7811F0D0-34CF-49F5-8D9E-6496C1082932}" presName="compNode" presStyleCnt="0"/>
      <dgm:spPr/>
    </dgm:pt>
    <dgm:pt modelId="{AB0C1084-F146-482D-94D2-1073FAA8CE7B}" type="pres">
      <dgm:prSet presAssocID="{7811F0D0-34CF-49F5-8D9E-6496C1082932}" presName="bgRect" presStyleLbl="bgShp" presStyleIdx="3" presStyleCnt="4"/>
      <dgm:spPr/>
    </dgm:pt>
    <dgm:pt modelId="{2658C04C-2BF2-4EE7-AB16-B7DF61BFAE0C}" type="pres">
      <dgm:prSet presAssocID="{7811F0D0-34CF-49F5-8D9E-6496C10829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61C04D0-52A5-4053-A3CF-BCA53B3A8BF5}" type="pres">
      <dgm:prSet presAssocID="{7811F0D0-34CF-49F5-8D9E-6496C1082932}" presName="spaceRect" presStyleCnt="0"/>
      <dgm:spPr/>
    </dgm:pt>
    <dgm:pt modelId="{B1AF45DA-2B4E-45CA-8169-FB3035775D87}" type="pres">
      <dgm:prSet presAssocID="{7811F0D0-34CF-49F5-8D9E-6496C10829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1B5BE09-3DE8-4E3F-B869-AA0698FECE3E}" type="presOf" srcId="{32F2517C-9B9E-475E-B051-77212ED24049}" destId="{664B8898-7923-4E4E-AB1B-943C2AC3A1F3}" srcOrd="0" destOrd="0" presId="urn:microsoft.com/office/officeart/2018/2/layout/IconVerticalSolidList"/>
    <dgm:cxn modelId="{A2036418-F04A-48DE-8796-535E3928C2B3}" srcId="{6CCFB2EB-FFB1-4774-BE70-588520770654}" destId="{32F2517C-9B9E-475E-B051-77212ED24049}" srcOrd="2" destOrd="0" parTransId="{7BC7D787-66CE-4729-ADBF-72BE31B5FC5F}" sibTransId="{F13F99EA-6B1C-4183-85A4-57C191A8DAA5}"/>
    <dgm:cxn modelId="{6917EF3B-8571-473B-8798-B9F9D1EA049C}" type="presOf" srcId="{7811F0D0-34CF-49F5-8D9E-6496C1082932}" destId="{B1AF45DA-2B4E-45CA-8169-FB3035775D87}" srcOrd="0" destOrd="0" presId="urn:microsoft.com/office/officeart/2018/2/layout/IconVerticalSolidList"/>
    <dgm:cxn modelId="{12AC555F-1FB7-439E-96BC-60B5D9034E82}" srcId="{6CCFB2EB-FFB1-4774-BE70-588520770654}" destId="{7811F0D0-34CF-49F5-8D9E-6496C1082932}" srcOrd="3" destOrd="0" parTransId="{71BE089A-92EC-4FC0-A884-4F365852CAEA}" sibTransId="{1D282CC8-D702-49A5-8173-C9931221CC1D}"/>
    <dgm:cxn modelId="{5823ED64-9CD5-486B-A6EF-571123E99E48}" type="presOf" srcId="{62634267-3121-4F3B-B2FF-B9D905DF8B02}" destId="{FA76EEA8-50B1-4742-8604-672A51F430CB}" srcOrd="0" destOrd="0" presId="urn:microsoft.com/office/officeart/2018/2/layout/IconVerticalSolidList"/>
    <dgm:cxn modelId="{11226890-FC24-48B1-AA3C-86F35DEBD2CD}" type="presOf" srcId="{6CCFB2EB-FFB1-4774-BE70-588520770654}" destId="{825A1A4F-6CBC-43D9-8CA8-C29FC58F93ED}" srcOrd="0" destOrd="0" presId="urn:microsoft.com/office/officeart/2018/2/layout/IconVerticalSolidList"/>
    <dgm:cxn modelId="{EDF6A7BA-4FC5-4AD2-9E92-59473C6DC8B2}" srcId="{6CCFB2EB-FFB1-4774-BE70-588520770654}" destId="{62634267-3121-4F3B-B2FF-B9D905DF8B02}" srcOrd="1" destOrd="0" parTransId="{C8E78C47-0EED-430A-94EC-8D43A14C978D}" sibTransId="{57A6991E-58CA-4E82-BD16-E63183E03336}"/>
    <dgm:cxn modelId="{AB2D00EF-9C03-4D0E-AB24-C6A08F09A2EE}" srcId="{6CCFB2EB-FFB1-4774-BE70-588520770654}" destId="{963194A7-F768-4DBC-832F-49FA1AC076B7}" srcOrd="0" destOrd="0" parTransId="{7294A441-15D6-4413-8F92-8137B8303227}" sibTransId="{3BE5483A-AE0F-4C64-9AF6-4A9B00CAEEB8}"/>
    <dgm:cxn modelId="{FC89D6FE-A3AB-48E2-8426-80EE7301C68A}" type="presOf" srcId="{963194A7-F768-4DBC-832F-49FA1AC076B7}" destId="{6552B06A-3144-464B-9A55-C086956C7558}" srcOrd="0" destOrd="0" presId="urn:microsoft.com/office/officeart/2018/2/layout/IconVerticalSolidList"/>
    <dgm:cxn modelId="{8772C1C9-14F3-41FA-83AF-890D9C436A62}" type="presParOf" srcId="{825A1A4F-6CBC-43D9-8CA8-C29FC58F93ED}" destId="{13E2C676-D79F-4298-B3E0-5B63D25CDAD1}" srcOrd="0" destOrd="0" presId="urn:microsoft.com/office/officeart/2018/2/layout/IconVerticalSolidList"/>
    <dgm:cxn modelId="{53A61906-C221-45FB-9BB5-594FEC2DD7B6}" type="presParOf" srcId="{13E2C676-D79F-4298-B3E0-5B63D25CDAD1}" destId="{7D8A8B5E-8884-4E8E-85AD-34596EFDE5B5}" srcOrd="0" destOrd="0" presId="urn:microsoft.com/office/officeart/2018/2/layout/IconVerticalSolidList"/>
    <dgm:cxn modelId="{9A6BD712-FFF4-4D34-8518-8E0598831047}" type="presParOf" srcId="{13E2C676-D79F-4298-B3E0-5B63D25CDAD1}" destId="{D9A857FD-CB80-4DC0-8339-E1DCDBCBAC5F}" srcOrd="1" destOrd="0" presId="urn:microsoft.com/office/officeart/2018/2/layout/IconVerticalSolidList"/>
    <dgm:cxn modelId="{BFFBFC0B-8E03-4442-8F75-EDADC7AF8023}" type="presParOf" srcId="{13E2C676-D79F-4298-B3E0-5B63D25CDAD1}" destId="{D76C2D4D-AB35-4EC3-B01B-FC5DE77337C9}" srcOrd="2" destOrd="0" presId="urn:microsoft.com/office/officeart/2018/2/layout/IconVerticalSolidList"/>
    <dgm:cxn modelId="{F203C296-CCDA-4DA8-B2CB-CE0294178FAA}" type="presParOf" srcId="{13E2C676-D79F-4298-B3E0-5B63D25CDAD1}" destId="{6552B06A-3144-464B-9A55-C086956C7558}" srcOrd="3" destOrd="0" presId="urn:microsoft.com/office/officeart/2018/2/layout/IconVerticalSolidList"/>
    <dgm:cxn modelId="{BACB3CF7-2C6B-4A13-B35B-B6C4482C8878}" type="presParOf" srcId="{825A1A4F-6CBC-43D9-8CA8-C29FC58F93ED}" destId="{CFEEB110-AC55-4009-8792-8D977672FDB3}" srcOrd="1" destOrd="0" presId="urn:microsoft.com/office/officeart/2018/2/layout/IconVerticalSolidList"/>
    <dgm:cxn modelId="{38F050C6-2890-4C1F-83FD-33040F989492}" type="presParOf" srcId="{825A1A4F-6CBC-43D9-8CA8-C29FC58F93ED}" destId="{A39015DA-CA3B-45E6-B582-54E014BDE2CE}" srcOrd="2" destOrd="0" presId="urn:microsoft.com/office/officeart/2018/2/layout/IconVerticalSolidList"/>
    <dgm:cxn modelId="{DC8275FD-D35C-49AA-8A7A-5FC4B569EBA6}" type="presParOf" srcId="{A39015DA-CA3B-45E6-B582-54E014BDE2CE}" destId="{2FACE23D-B8BF-4F7A-8410-E13F200CC9FC}" srcOrd="0" destOrd="0" presId="urn:microsoft.com/office/officeart/2018/2/layout/IconVerticalSolidList"/>
    <dgm:cxn modelId="{9E385D2C-7D75-4353-98B6-89E8729F292F}" type="presParOf" srcId="{A39015DA-CA3B-45E6-B582-54E014BDE2CE}" destId="{6F687F7F-82B5-4E27-B65A-24E879CC5E8E}" srcOrd="1" destOrd="0" presId="urn:microsoft.com/office/officeart/2018/2/layout/IconVerticalSolidList"/>
    <dgm:cxn modelId="{6FCDAB0B-6EE7-4DAA-B07E-85CEA7B647C7}" type="presParOf" srcId="{A39015DA-CA3B-45E6-B582-54E014BDE2CE}" destId="{A1510C15-14AB-4C4C-BE97-F4B447DE4C79}" srcOrd="2" destOrd="0" presId="urn:microsoft.com/office/officeart/2018/2/layout/IconVerticalSolidList"/>
    <dgm:cxn modelId="{0A0C5439-D329-4934-B02A-F7BB952B8393}" type="presParOf" srcId="{A39015DA-CA3B-45E6-B582-54E014BDE2CE}" destId="{FA76EEA8-50B1-4742-8604-672A51F430CB}" srcOrd="3" destOrd="0" presId="urn:microsoft.com/office/officeart/2018/2/layout/IconVerticalSolidList"/>
    <dgm:cxn modelId="{4D2D03F7-1665-4300-A1E0-4EE7E52A5AD0}" type="presParOf" srcId="{825A1A4F-6CBC-43D9-8CA8-C29FC58F93ED}" destId="{2298107A-7229-410E-9D78-E07B7E3A8B2E}" srcOrd="3" destOrd="0" presId="urn:microsoft.com/office/officeart/2018/2/layout/IconVerticalSolidList"/>
    <dgm:cxn modelId="{A775058A-9C24-4DE6-B00A-DDF7C1830B4C}" type="presParOf" srcId="{825A1A4F-6CBC-43D9-8CA8-C29FC58F93ED}" destId="{B6B76B23-43BA-4DCE-A139-38B2924F719D}" srcOrd="4" destOrd="0" presId="urn:microsoft.com/office/officeart/2018/2/layout/IconVerticalSolidList"/>
    <dgm:cxn modelId="{7D95031A-7794-4A31-B50E-96216819853C}" type="presParOf" srcId="{B6B76B23-43BA-4DCE-A139-38B2924F719D}" destId="{E6B6A4D7-03A7-4080-8B27-D59E5088F90F}" srcOrd="0" destOrd="0" presId="urn:microsoft.com/office/officeart/2018/2/layout/IconVerticalSolidList"/>
    <dgm:cxn modelId="{F05CEFF9-94DE-40AA-BF21-5FAB1FAD2DAC}" type="presParOf" srcId="{B6B76B23-43BA-4DCE-A139-38B2924F719D}" destId="{6E5B5054-9911-4072-A4F6-B9A985054022}" srcOrd="1" destOrd="0" presId="urn:microsoft.com/office/officeart/2018/2/layout/IconVerticalSolidList"/>
    <dgm:cxn modelId="{5DF46A05-7B0E-43DE-A056-B7815EE51E7A}" type="presParOf" srcId="{B6B76B23-43BA-4DCE-A139-38B2924F719D}" destId="{2C512CB5-76EE-453A-BB37-8993D1843AFB}" srcOrd="2" destOrd="0" presId="urn:microsoft.com/office/officeart/2018/2/layout/IconVerticalSolidList"/>
    <dgm:cxn modelId="{857714C8-661D-428C-81ED-40866879D37B}" type="presParOf" srcId="{B6B76B23-43BA-4DCE-A139-38B2924F719D}" destId="{664B8898-7923-4E4E-AB1B-943C2AC3A1F3}" srcOrd="3" destOrd="0" presId="urn:microsoft.com/office/officeart/2018/2/layout/IconVerticalSolidList"/>
    <dgm:cxn modelId="{43A9193B-CA99-4646-BC8E-0B43707A8FF8}" type="presParOf" srcId="{825A1A4F-6CBC-43D9-8CA8-C29FC58F93ED}" destId="{01ABF27F-AB06-454E-8CFA-454D9B06D1CB}" srcOrd="5" destOrd="0" presId="urn:microsoft.com/office/officeart/2018/2/layout/IconVerticalSolidList"/>
    <dgm:cxn modelId="{D88FEB4B-3F92-4A4C-AA6B-9E90DDF887DC}" type="presParOf" srcId="{825A1A4F-6CBC-43D9-8CA8-C29FC58F93ED}" destId="{E075E9AF-53CC-431B-9D43-F4C5531AC450}" srcOrd="6" destOrd="0" presId="urn:microsoft.com/office/officeart/2018/2/layout/IconVerticalSolidList"/>
    <dgm:cxn modelId="{7AF9B27F-607C-419A-BC12-ECD768ACF84C}" type="presParOf" srcId="{E075E9AF-53CC-431B-9D43-F4C5531AC450}" destId="{AB0C1084-F146-482D-94D2-1073FAA8CE7B}" srcOrd="0" destOrd="0" presId="urn:microsoft.com/office/officeart/2018/2/layout/IconVerticalSolidList"/>
    <dgm:cxn modelId="{B8036DCB-AC89-4A9C-B28B-00F75EB64A31}" type="presParOf" srcId="{E075E9AF-53CC-431B-9D43-F4C5531AC450}" destId="{2658C04C-2BF2-4EE7-AB16-B7DF61BFAE0C}" srcOrd="1" destOrd="0" presId="urn:microsoft.com/office/officeart/2018/2/layout/IconVerticalSolidList"/>
    <dgm:cxn modelId="{2908E1C2-1C20-45EE-AB43-6BF1CF364BA0}" type="presParOf" srcId="{E075E9AF-53CC-431B-9D43-F4C5531AC450}" destId="{061C04D0-52A5-4053-A3CF-BCA53B3A8BF5}" srcOrd="2" destOrd="0" presId="urn:microsoft.com/office/officeart/2018/2/layout/IconVerticalSolidList"/>
    <dgm:cxn modelId="{2ADAA610-1499-473D-B5F1-7680035BA6E2}" type="presParOf" srcId="{E075E9AF-53CC-431B-9D43-F4C5531AC450}" destId="{B1AF45DA-2B4E-45CA-8169-FB3035775D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6A1DD-E625-4778-B5D5-46A20C06AF1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1D3D57-EE4F-4666-820C-6A88494D0739}">
      <dgm:prSet/>
      <dgm:spPr/>
      <dgm:t>
        <a:bodyPr/>
        <a:lstStyle/>
        <a:p>
          <a:r>
            <a:rPr lang="en-US" b="1" i="0" baseline="0"/>
            <a:t>Hospital Size &amp; Satisfaction</a:t>
          </a:r>
          <a:endParaRPr lang="en-US"/>
        </a:p>
      </dgm:t>
    </dgm:pt>
    <dgm:pt modelId="{A338DCDA-6D68-4846-9487-19A11DD721F4}" type="parTrans" cxnId="{6C3B470F-3925-4363-A56C-BFB558C1A075}">
      <dgm:prSet/>
      <dgm:spPr/>
      <dgm:t>
        <a:bodyPr/>
        <a:lstStyle/>
        <a:p>
          <a:endParaRPr lang="en-US"/>
        </a:p>
      </dgm:t>
    </dgm:pt>
    <dgm:pt modelId="{2BA03B31-C076-4083-A38B-A80F4186D70C}" type="sibTrans" cxnId="{6C3B470F-3925-4363-A56C-BFB558C1A075}">
      <dgm:prSet/>
      <dgm:spPr/>
      <dgm:t>
        <a:bodyPr/>
        <a:lstStyle/>
        <a:p>
          <a:endParaRPr lang="en-US"/>
        </a:p>
      </dgm:t>
    </dgm:pt>
    <dgm:pt modelId="{D2CF4212-2070-4A6F-BA06-B4EF8687BB6D}">
      <dgm:prSet/>
      <dgm:spPr/>
      <dgm:t>
        <a:bodyPr/>
        <a:lstStyle/>
        <a:p>
          <a:r>
            <a:rPr lang="en-US" b="0" i="0" baseline="0"/>
            <a:t>Larger hospitals have more consistent satisfaction scores; smaller hospitals show greater variability.</a:t>
          </a:r>
          <a:endParaRPr lang="en-US"/>
        </a:p>
      </dgm:t>
    </dgm:pt>
    <dgm:pt modelId="{D6662D5A-DC8D-4993-91A6-93FD4661A6FB}" type="parTrans" cxnId="{84E68E7D-B433-43EB-8D6A-55AA3AF7C90A}">
      <dgm:prSet/>
      <dgm:spPr/>
      <dgm:t>
        <a:bodyPr/>
        <a:lstStyle/>
        <a:p>
          <a:endParaRPr lang="en-US"/>
        </a:p>
      </dgm:t>
    </dgm:pt>
    <dgm:pt modelId="{93563EEA-C93D-4602-BE79-6E8321A00740}" type="sibTrans" cxnId="{84E68E7D-B433-43EB-8D6A-55AA3AF7C90A}">
      <dgm:prSet/>
      <dgm:spPr/>
      <dgm:t>
        <a:bodyPr/>
        <a:lstStyle/>
        <a:p>
          <a:endParaRPr lang="en-US"/>
        </a:p>
      </dgm:t>
    </dgm:pt>
    <dgm:pt modelId="{08C3366E-CABE-44EF-970F-5DC408FC3779}">
      <dgm:prSet/>
      <dgm:spPr/>
      <dgm:t>
        <a:bodyPr/>
        <a:lstStyle/>
        <a:p>
          <a:r>
            <a:rPr lang="en-US" b="0" i="0" baseline="0"/>
            <a:t>No strong link between bed count and satisfaction, indicating other factors are key.</a:t>
          </a:r>
          <a:endParaRPr lang="en-US"/>
        </a:p>
      </dgm:t>
    </dgm:pt>
    <dgm:pt modelId="{187A0805-4954-436F-B01A-9F5E7AD164D5}" type="parTrans" cxnId="{C515822A-F0A7-4F43-B79B-192E130F4B44}">
      <dgm:prSet/>
      <dgm:spPr/>
      <dgm:t>
        <a:bodyPr/>
        <a:lstStyle/>
        <a:p>
          <a:endParaRPr lang="en-US"/>
        </a:p>
      </dgm:t>
    </dgm:pt>
    <dgm:pt modelId="{192D9123-2D05-4F53-8219-CAB9AD1556A1}" type="sibTrans" cxnId="{C515822A-F0A7-4F43-B79B-192E130F4B44}">
      <dgm:prSet/>
      <dgm:spPr/>
      <dgm:t>
        <a:bodyPr/>
        <a:lstStyle/>
        <a:p>
          <a:endParaRPr lang="en-US"/>
        </a:p>
      </dgm:t>
    </dgm:pt>
    <dgm:pt modelId="{B4313060-D2C8-40FE-BF90-66DB90E951BF}">
      <dgm:prSet/>
      <dgm:spPr/>
      <dgm:t>
        <a:bodyPr/>
        <a:lstStyle/>
        <a:p>
          <a:r>
            <a:rPr lang="en-US" b="1" i="0" baseline="0"/>
            <a:t>Important Satisfaction Drivers</a:t>
          </a:r>
          <a:endParaRPr lang="en-US"/>
        </a:p>
      </dgm:t>
    </dgm:pt>
    <dgm:pt modelId="{E41C1DD3-4A7D-4926-83A4-E33F550460ED}" type="parTrans" cxnId="{95838B8B-D5B1-442B-B015-0B698A13C683}">
      <dgm:prSet/>
      <dgm:spPr/>
      <dgm:t>
        <a:bodyPr/>
        <a:lstStyle/>
        <a:p>
          <a:endParaRPr lang="en-US"/>
        </a:p>
      </dgm:t>
    </dgm:pt>
    <dgm:pt modelId="{DEB1C492-1763-40BD-9992-38208C3FF4A0}" type="sibTrans" cxnId="{95838B8B-D5B1-442B-B015-0B698A13C683}">
      <dgm:prSet/>
      <dgm:spPr/>
      <dgm:t>
        <a:bodyPr/>
        <a:lstStyle/>
        <a:p>
          <a:endParaRPr lang="en-US"/>
        </a:p>
      </dgm:t>
    </dgm:pt>
    <dgm:pt modelId="{6E8A83EE-88FC-40DE-AF47-9FDD61B95622}">
      <dgm:prSet/>
      <dgm:spPr/>
      <dgm:t>
        <a:bodyPr/>
        <a:lstStyle/>
        <a:p>
          <a:r>
            <a:rPr lang="en-US" b="1" i="0" baseline="0"/>
            <a:t>Top Factors</a:t>
          </a:r>
          <a:r>
            <a:rPr lang="en-US" b="0" i="0" baseline="0"/>
            <a:t>: Nurse communication and response times are critical to satisfaction.</a:t>
          </a:r>
          <a:endParaRPr lang="en-US"/>
        </a:p>
      </dgm:t>
    </dgm:pt>
    <dgm:pt modelId="{B21A3A71-790C-4F3F-AAB3-3627EA26EE90}" type="parTrans" cxnId="{B1812D92-A24B-48FA-918A-C1203D0C651A}">
      <dgm:prSet/>
      <dgm:spPr/>
      <dgm:t>
        <a:bodyPr/>
        <a:lstStyle/>
        <a:p>
          <a:endParaRPr lang="en-US"/>
        </a:p>
      </dgm:t>
    </dgm:pt>
    <dgm:pt modelId="{0E694FCE-B9FF-4898-8F31-B0557ADB8AC8}" type="sibTrans" cxnId="{B1812D92-A24B-48FA-918A-C1203D0C651A}">
      <dgm:prSet/>
      <dgm:spPr/>
      <dgm:t>
        <a:bodyPr/>
        <a:lstStyle/>
        <a:p>
          <a:endParaRPr lang="en-US"/>
        </a:p>
      </dgm:t>
    </dgm:pt>
    <dgm:pt modelId="{0A08BEA8-E278-4A6F-930B-C4D8C5DB8BCB}">
      <dgm:prSet/>
      <dgm:spPr/>
      <dgm:t>
        <a:bodyPr/>
        <a:lstStyle/>
        <a:p>
          <a:r>
            <a:rPr lang="en-US" b="0" i="0" baseline="0"/>
            <a:t>High scores in communication; lower scores in response times and discharge processes.</a:t>
          </a:r>
          <a:endParaRPr lang="en-US"/>
        </a:p>
      </dgm:t>
    </dgm:pt>
    <dgm:pt modelId="{B035BB1E-5178-4E1B-B00B-ACBC5959981E}" type="parTrans" cxnId="{CD8EC602-CDAE-4C27-A794-F1DD426E164A}">
      <dgm:prSet/>
      <dgm:spPr/>
      <dgm:t>
        <a:bodyPr/>
        <a:lstStyle/>
        <a:p>
          <a:endParaRPr lang="en-US"/>
        </a:p>
      </dgm:t>
    </dgm:pt>
    <dgm:pt modelId="{404D4C9F-CAA0-4200-9758-CA13F4175884}" type="sibTrans" cxnId="{CD8EC602-CDAE-4C27-A794-F1DD426E164A}">
      <dgm:prSet/>
      <dgm:spPr/>
      <dgm:t>
        <a:bodyPr/>
        <a:lstStyle/>
        <a:p>
          <a:endParaRPr lang="en-US"/>
        </a:p>
      </dgm:t>
    </dgm:pt>
    <dgm:pt modelId="{514EBC87-9372-4943-9195-35DC5E977334}">
      <dgm:prSet/>
      <dgm:spPr/>
      <dgm:t>
        <a:bodyPr/>
        <a:lstStyle/>
        <a:p>
          <a:r>
            <a:rPr lang="en-US" b="1" i="0" baseline="0"/>
            <a:t>Model Performance</a:t>
          </a:r>
          <a:endParaRPr lang="en-US"/>
        </a:p>
      </dgm:t>
    </dgm:pt>
    <dgm:pt modelId="{FDB97D20-F489-4A87-9C96-C2E98DE95E02}" type="parTrans" cxnId="{BEA46A78-3F3D-48C9-8735-EA144E4F8AD2}">
      <dgm:prSet/>
      <dgm:spPr/>
      <dgm:t>
        <a:bodyPr/>
        <a:lstStyle/>
        <a:p>
          <a:endParaRPr lang="en-US"/>
        </a:p>
      </dgm:t>
    </dgm:pt>
    <dgm:pt modelId="{CCC77F6D-9783-409D-8FCA-3D69F09DFD71}" type="sibTrans" cxnId="{BEA46A78-3F3D-48C9-8735-EA144E4F8AD2}">
      <dgm:prSet/>
      <dgm:spPr/>
      <dgm:t>
        <a:bodyPr/>
        <a:lstStyle/>
        <a:p>
          <a:endParaRPr lang="en-US"/>
        </a:p>
      </dgm:t>
    </dgm:pt>
    <dgm:pt modelId="{C7589156-77F4-4E51-BF6D-0446314E03FA}">
      <dgm:prSet/>
      <dgm:spPr/>
      <dgm:t>
        <a:bodyPr/>
        <a:lstStyle/>
        <a:p>
          <a:r>
            <a:rPr lang="en-US" b="1" i="0" baseline="0" dirty="0"/>
            <a:t>Best Model</a:t>
          </a:r>
          <a:r>
            <a:rPr lang="en-US" b="0" i="0" baseline="0" dirty="0"/>
            <a:t>: [e.g., Linear Regression] with the lowest MAE and strong R².</a:t>
          </a:r>
          <a:endParaRPr lang="en-US" dirty="0"/>
        </a:p>
      </dgm:t>
    </dgm:pt>
    <dgm:pt modelId="{E6FAC2B2-6A38-4525-8C00-988352C03126}" type="parTrans" cxnId="{F7C6272A-9F20-4554-A818-630AD901E621}">
      <dgm:prSet/>
      <dgm:spPr/>
      <dgm:t>
        <a:bodyPr/>
        <a:lstStyle/>
        <a:p>
          <a:endParaRPr lang="en-US"/>
        </a:p>
      </dgm:t>
    </dgm:pt>
    <dgm:pt modelId="{DF4FEF03-81A0-4EF6-A43E-1C07EE5D02CB}" type="sibTrans" cxnId="{F7C6272A-9F20-4554-A818-630AD901E621}">
      <dgm:prSet/>
      <dgm:spPr/>
      <dgm:t>
        <a:bodyPr/>
        <a:lstStyle/>
        <a:p>
          <a:endParaRPr lang="en-US"/>
        </a:p>
      </dgm:t>
    </dgm:pt>
    <dgm:pt modelId="{20AB5BBC-A472-471C-83C8-C7C9A26A2E89}">
      <dgm:prSet/>
      <dgm:spPr/>
      <dgm:t>
        <a:bodyPr/>
        <a:lstStyle/>
        <a:p>
          <a:r>
            <a:rPr lang="en-US" b="0" i="0" baseline="0"/>
            <a:t>Effective for predicting satisfaction and guiding resource allocation.</a:t>
          </a:r>
          <a:endParaRPr lang="en-US"/>
        </a:p>
      </dgm:t>
    </dgm:pt>
    <dgm:pt modelId="{83252E7C-401B-41D2-BF8B-7BD767CAF1AD}" type="parTrans" cxnId="{2FD4028C-0BD5-43D3-A0F2-8765F771DE9C}">
      <dgm:prSet/>
      <dgm:spPr/>
      <dgm:t>
        <a:bodyPr/>
        <a:lstStyle/>
        <a:p>
          <a:endParaRPr lang="en-US"/>
        </a:p>
      </dgm:t>
    </dgm:pt>
    <dgm:pt modelId="{5BFA8A06-ACF1-4986-B8B4-8773F9F1097B}" type="sibTrans" cxnId="{2FD4028C-0BD5-43D3-A0F2-8765F771DE9C}">
      <dgm:prSet/>
      <dgm:spPr/>
      <dgm:t>
        <a:bodyPr/>
        <a:lstStyle/>
        <a:p>
          <a:endParaRPr lang="en-US"/>
        </a:p>
      </dgm:t>
    </dgm:pt>
    <dgm:pt modelId="{B713FCCD-0153-45F6-B04C-04B9A478D154}" type="pres">
      <dgm:prSet presAssocID="{9806A1DD-E625-4778-B5D5-46A20C06AF17}" presName="Name0" presStyleCnt="0">
        <dgm:presLayoutVars>
          <dgm:dir/>
          <dgm:resizeHandles val="exact"/>
        </dgm:presLayoutVars>
      </dgm:prSet>
      <dgm:spPr/>
    </dgm:pt>
    <dgm:pt modelId="{180EDB23-FEB9-446B-BAA2-AD727E1C0223}" type="pres">
      <dgm:prSet presAssocID="{741D3D57-EE4F-4666-820C-6A88494D0739}" presName="node" presStyleLbl="node1" presStyleIdx="0" presStyleCnt="9">
        <dgm:presLayoutVars>
          <dgm:bulletEnabled val="1"/>
        </dgm:presLayoutVars>
      </dgm:prSet>
      <dgm:spPr/>
    </dgm:pt>
    <dgm:pt modelId="{1F999300-2356-4841-AA31-040CB723EC2B}" type="pres">
      <dgm:prSet presAssocID="{2BA03B31-C076-4083-A38B-A80F4186D70C}" presName="sibTrans" presStyleLbl="sibTrans1D1" presStyleIdx="0" presStyleCnt="8"/>
      <dgm:spPr/>
    </dgm:pt>
    <dgm:pt modelId="{E17AC1A1-A0AF-4CD0-922C-7B16025C2D95}" type="pres">
      <dgm:prSet presAssocID="{2BA03B31-C076-4083-A38B-A80F4186D70C}" presName="connectorText" presStyleLbl="sibTrans1D1" presStyleIdx="0" presStyleCnt="8"/>
      <dgm:spPr/>
    </dgm:pt>
    <dgm:pt modelId="{8CB9A0FF-B112-4ECD-AC08-056035FB5736}" type="pres">
      <dgm:prSet presAssocID="{D2CF4212-2070-4A6F-BA06-B4EF8687BB6D}" presName="node" presStyleLbl="node1" presStyleIdx="1" presStyleCnt="9">
        <dgm:presLayoutVars>
          <dgm:bulletEnabled val="1"/>
        </dgm:presLayoutVars>
      </dgm:prSet>
      <dgm:spPr/>
    </dgm:pt>
    <dgm:pt modelId="{5C62CE59-E6C5-4237-B400-2C60A072B5CE}" type="pres">
      <dgm:prSet presAssocID="{93563EEA-C93D-4602-BE79-6E8321A00740}" presName="sibTrans" presStyleLbl="sibTrans1D1" presStyleIdx="1" presStyleCnt="8"/>
      <dgm:spPr/>
    </dgm:pt>
    <dgm:pt modelId="{13275077-9A67-42AD-82AB-7B5895D1AC61}" type="pres">
      <dgm:prSet presAssocID="{93563EEA-C93D-4602-BE79-6E8321A00740}" presName="connectorText" presStyleLbl="sibTrans1D1" presStyleIdx="1" presStyleCnt="8"/>
      <dgm:spPr/>
    </dgm:pt>
    <dgm:pt modelId="{479EC166-D81C-47C8-A0F7-28AE965171F3}" type="pres">
      <dgm:prSet presAssocID="{08C3366E-CABE-44EF-970F-5DC408FC3779}" presName="node" presStyleLbl="node1" presStyleIdx="2" presStyleCnt="9">
        <dgm:presLayoutVars>
          <dgm:bulletEnabled val="1"/>
        </dgm:presLayoutVars>
      </dgm:prSet>
      <dgm:spPr/>
    </dgm:pt>
    <dgm:pt modelId="{0E8A0E52-0648-46B5-8DFD-8FBD108F63A3}" type="pres">
      <dgm:prSet presAssocID="{192D9123-2D05-4F53-8219-CAB9AD1556A1}" presName="sibTrans" presStyleLbl="sibTrans1D1" presStyleIdx="2" presStyleCnt="8"/>
      <dgm:spPr/>
    </dgm:pt>
    <dgm:pt modelId="{810B7D21-4230-4B2C-9CE9-E509816A25AF}" type="pres">
      <dgm:prSet presAssocID="{192D9123-2D05-4F53-8219-CAB9AD1556A1}" presName="connectorText" presStyleLbl="sibTrans1D1" presStyleIdx="2" presStyleCnt="8"/>
      <dgm:spPr/>
    </dgm:pt>
    <dgm:pt modelId="{51C33CC4-1DB1-44ED-B7E3-5B8AC3983392}" type="pres">
      <dgm:prSet presAssocID="{B4313060-D2C8-40FE-BF90-66DB90E951BF}" presName="node" presStyleLbl="node1" presStyleIdx="3" presStyleCnt="9">
        <dgm:presLayoutVars>
          <dgm:bulletEnabled val="1"/>
        </dgm:presLayoutVars>
      </dgm:prSet>
      <dgm:spPr/>
    </dgm:pt>
    <dgm:pt modelId="{3AD8C5A1-CF9A-42A9-9F56-80038822ED7B}" type="pres">
      <dgm:prSet presAssocID="{DEB1C492-1763-40BD-9992-38208C3FF4A0}" presName="sibTrans" presStyleLbl="sibTrans1D1" presStyleIdx="3" presStyleCnt="8"/>
      <dgm:spPr/>
    </dgm:pt>
    <dgm:pt modelId="{1755E643-338F-4E40-BC01-9CC29BE5F5FB}" type="pres">
      <dgm:prSet presAssocID="{DEB1C492-1763-40BD-9992-38208C3FF4A0}" presName="connectorText" presStyleLbl="sibTrans1D1" presStyleIdx="3" presStyleCnt="8"/>
      <dgm:spPr/>
    </dgm:pt>
    <dgm:pt modelId="{140B98BA-C177-47D2-81F8-F26F4D857C7D}" type="pres">
      <dgm:prSet presAssocID="{6E8A83EE-88FC-40DE-AF47-9FDD61B95622}" presName="node" presStyleLbl="node1" presStyleIdx="4" presStyleCnt="9">
        <dgm:presLayoutVars>
          <dgm:bulletEnabled val="1"/>
        </dgm:presLayoutVars>
      </dgm:prSet>
      <dgm:spPr/>
    </dgm:pt>
    <dgm:pt modelId="{0CBFD091-515D-46C5-ADEB-94CA72D2EDAA}" type="pres">
      <dgm:prSet presAssocID="{0E694FCE-B9FF-4898-8F31-B0557ADB8AC8}" presName="sibTrans" presStyleLbl="sibTrans1D1" presStyleIdx="4" presStyleCnt="8"/>
      <dgm:spPr/>
    </dgm:pt>
    <dgm:pt modelId="{231BB188-7973-4D4E-9D44-5BC7A012CCE4}" type="pres">
      <dgm:prSet presAssocID="{0E694FCE-B9FF-4898-8F31-B0557ADB8AC8}" presName="connectorText" presStyleLbl="sibTrans1D1" presStyleIdx="4" presStyleCnt="8"/>
      <dgm:spPr/>
    </dgm:pt>
    <dgm:pt modelId="{6904E7CE-A60E-4F2D-9958-5E4FCD04D57B}" type="pres">
      <dgm:prSet presAssocID="{0A08BEA8-E278-4A6F-930B-C4D8C5DB8BCB}" presName="node" presStyleLbl="node1" presStyleIdx="5" presStyleCnt="9">
        <dgm:presLayoutVars>
          <dgm:bulletEnabled val="1"/>
        </dgm:presLayoutVars>
      </dgm:prSet>
      <dgm:spPr/>
    </dgm:pt>
    <dgm:pt modelId="{C2330265-E9E8-4A38-BEE1-B4F8F72C4CC2}" type="pres">
      <dgm:prSet presAssocID="{404D4C9F-CAA0-4200-9758-CA13F4175884}" presName="sibTrans" presStyleLbl="sibTrans1D1" presStyleIdx="5" presStyleCnt="8"/>
      <dgm:spPr/>
    </dgm:pt>
    <dgm:pt modelId="{E7B95FFE-788A-4BFD-94D6-B03C0947DE1C}" type="pres">
      <dgm:prSet presAssocID="{404D4C9F-CAA0-4200-9758-CA13F4175884}" presName="connectorText" presStyleLbl="sibTrans1D1" presStyleIdx="5" presStyleCnt="8"/>
      <dgm:spPr/>
    </dgm:pt>
    <dgm:pt modelId="{6E8A1574-343D-4707-A8EF-D58825A0817E}" type="pres">
      <dgm:prSet presAssocID="{514EBC87-9372-4943-9195-35DC5E977334}" presName="node" presStyleLbl="node1" presStyleIdx="6" presStyleCnt="9">
        <dgm:presLayoutVars>
          <dgm:bulletEnabled val="1"/>
        </dgm:presLayoutVars>
      </dgm:prSet>
      <dgm:spPr/>
    </dgm:pt>
    <dgm:pt modelId="{18FA4619-5FFF-4F22-BDC4-37B8911A29C3}" type="pres">
      <dgm:prSet presAssocID="{CCC77F6D-9783-409D-8FCA-3D69F09DFD71}" presName="sibTrans" presStyleLbl="sibTrans1D1" presStyleIdx="6" presStyleCnt="8"/>
      <dgm:spPr/>
    </dgm:pt>
    <dgm:pt modelId="{B7A0C97F-7B0A-4BDB-B66E-F1EDF4FA6446}" type="pres">
      <dgm:prSet presAssocID="{CCC77F6D-9783-409D-8FCA-3D69F09DFD71}" presName="connectorText" presStyleLbl="sibTrans1D1" presStyleIdx="6" presStyleCnt="8"/>
      <dgm:spPr/>
    </dgm:pt>
    <dgm:pt modelId="{92095BC7-AAA5-43AC-AA69-079C55CA1588}" type="pres">
      <dgm:prSet presAssocID="{C7589156-77F4-4E51-BF6D-0446314E03FA}" presName="node" presStyleLbl="node1" presStyleIdx="7" presStyleCnt="9">
        <dgm:presLayoutVars>
          <dgm:bulletEnabled val="1"/>
        </dgm:presLayoutVars>
      </dgm:prSet>
      <dgm:spPr/>
    </dgm:pt>
    <dgm:pt modelId="{C4D857F4-4596-42C3-B3F1-058F086FE102}" type="pres">
      <dgm:prSet presAssocID="{DF4FEF03-81A0-4EF6-A43E-1C07EE5D02CB}" presName="sibTrans" presStyleLbl="sibTrans1D1" presStyleIdx="7" presStyleCnt="8"/>
      <dgm:spPr/>
    </dgm:pt>
    <dgm:pt modelId="{FFB161F7-E8DB-455F-8B6C-69B693589BB5}" type="pres">
      <dgm:prSet presAssocID="{DF4FEF03-81A0-4EF6-A43E-1C07EE5D02CB}" presName="connectorText" presStyleLbl="sibTrans1D1" presStyleIdx="7" presStyleCnt="8"/>
      <dgm:spPr/>
    </dgm:pt>
    <dgm:pt modelId="{716A94C9-5B9E-4B61-99A9-654BE68BABB4}" type="pres">
      <dgm:prSet presAssocID="{20AB5BBC-A472-471C-83C8-C7C9A26A2E89}" presName="node" presStyleLbl="node1" presStyleIdx="8" presStyleCnt="9">
        <dgm:presLayoutVars>
          <dgm:bulletEnabled val="1"/>
        </dgm:presLayoutVars>
      </dgm:prSet>
      <dgm:spPr/>
    </dgm:pt>
  </dgm:ptLst>
  <dgm:cxnLst>
    <dgm:cxn modelId="{CD8EC602-CDAE-4C27-A794-F1DD426E164A}" srcId="{9806A1DD-E625-4778-B5D5-46A20C06AF17}" destId="{0A08BEA8-E278-4A6F-930B-C4D8C5DB8BCB}" srcOrd="5" destOrd="0" parTransId="{B035BB1E-5178-4E1B-B00B-ACBC5959981E}" sibTransId="{404D4C9F-CAA0-4200-9758-CA13F4175884}"/>
    <dgm:cxn modelId="{27A99304-75F0-437C-8C70-94E64CD355B5}" type="presOf" srcId="{DF4FEF03-81A0-4EF6-A43E-1C07EE5D02CB}" destId="{C4D857F4-4596-42C3-B3F1-058F086FE102}" srcOrd="0" destOrd="0" presId="urn:microsoft.com/office/officeart/2016/7/layout/RepeatingBendingProcessNew"/>
    <dgm:cxn modelId="{846F700A-E0BA-403D-8934-4553B4B26722}" type="presOf" srcId="{CCC77F6D-9783-409D-8FCA-3D69F09DFD71}" destId="{18FA4619-5FFF-4F22-BDC4-37B8911A29C3}" srcOrd="0" destOrd="0" presId="urn:microsoft.com/office/officeart/2016/7/layout/RepeatingBendingProcessNew"/>
    <dgm:cxn modelId="{6C3B470F-3925-4363-A56C-BFB558C1A075}" srcId="{9806A1DD-E625-4778-B5D5-46A20C06AF17}" destId="{741D3D57-EE4F-4666-820C-6A88494D0739}" srcOrd="0" destOrd="0" parTransId="{A338DCDA-6D68-4846-9487-19A11DD721F4}" sibTransId="{2BA03B31-C076-4083-A38B-A80F4186D70C}"/>
    <dgm:cxn modelId="{D0578618-39B4-4721-92F1-2EAF39D5BC79}" type="presOf" srcId="{CCC77F6D-9783-409D-8FCA-3D69F09DFD71}" destId="{B7A0C97F-7B0A-4BDB-B66E-F1EDF4FA6446}" srcOrd="1" destOrd="0" presId="urn:microsoft.com/office/officeart/2016/7/layout/RepeatingBendingProcessNew"/>
    <dgm:cxn modelId="{9B88D720-73D5-4EB3-A19F-0DD75D24428C}" type="presOf" srcId="{08C3366E-CABE-44EF-970F-5DC408FC3779}" destId="{479EC166-D81C-47C8-A0F7-28AE965171F3}" srcOrd="0" destOrd="0" presId="urn:microsoft.com/office/officeart/2016/7/layout/RepeatingBendingProcessNew"/>
    <dgm:cxn modelId="{586F7A26-0BF2-4B9C-AF9E-F9EBE0BAF8BE}" type="presOf" srcId="{0E694FCE-B9FF-4898-8F31-B0557ADB8AC8}" destId="{231BB188-7973-4D4E-9D44-5BC7A012CCE4}" srcOrd="1" destOrd="0" presId="urn:microsoft.com/office/officeart/2016/7/layout/RepeatingBendingProcessNew"/>
    <dgm:cxn modelId="{F7C6272A-9F20-4554-A818-630AD901E621}" srcId="{9806A1DD-E625-4778-B5D5-46A20C06AF17}" destId="{C7589156-77F4-4E51-BF6D-0446314E03FA}" srcOrd="7" destOrd="0" parTransId="{E6FAC2B2-6A38-4525-8C00-988352C03126}" sibTransId="{DF4FEF03-81A0-4EF6-A43E-1C07EE5D02CB}"/>
    <dgm:cxn modelId="{C515822A-F0A7-4F43-B79B-192E130F4B44}" srcId="{9806A1DD-E625-4778-B5D5-46A20C06AF17}" destId="{08C3366E-CABE-44EF-970F-5DC408FC3779}" srcOrd="2" destOrd="0" parTransId="{187A0805-4954-436F-B01A-9F5E7AD164D5}" sibTransId="{192D9123-2D05-4F53-8219-CAB9AD1556A1}"/>
    <dgm:cxn modelId="{ECA9C764-8193-49DF-A0B0-CC7F90E0C8AF}" type="presOf" srcId="{192D9123-2D05-4F53-8219-CAB9AD1556A1}" destId="{0E8A0E52-0648-46B5-8DFD-8FBD108F63A3}" srcOrd="0" destOrd="0" presId="urn:microsoft.com/office/officeart/2016/7/layout/RepeatingBendingProcessNew"/>
    <dgm:cxn modelId="{C8D81A65-DE17-48A8-A1BE-81DC4FFAA224}" type="presOf" srcId="{2BA03B31-C076-4083-A38B-A80F4186D70C}" destId="{1F999300-2356-4841-AA31-040CB723EC2B}" srcOrd="0" destOrd="0" presId="urn:microsoft.com/office/officeart/2016/7/layout/RepeatingBendingProcessNew"/>
    <dgm:cxn modelId="{19BA8466-CCAA-4BCE-864D-952E6D4202F4}" type="presOf" srcId="{D2CF4212-2070-4A6F-BA06-B4EF8687BB6D}" destId="{8CB9A0FF-B112-4ECD-AC08-056035FB5736}" srcOrd="0" destOrd="0" presId="urn:microsoft.com/office/officeart/2016/7/layout/RepeatingBendingProcessNew"/>
    <dgm:cxn modelId="{96596B54-A658-45A7-A651-AECF587A0344}" type="presOf" srcId="{DEB1C492-1763-40BD-9992-38208C3FF4A0}" destId="{3AD8C5A1-CF9A-42A9-9F56-80038822ED7B}" srcOrd="0" destOrd="0" presId="urn:microsoft.com/office/officeart/2016/7/layout/RepeatingBendingProcessNew"/>
    <dgm:cxn modelId="{F57C2D76-2F6F-41E9-9664-B90D3D41ADE9}" type="presOf" srcId="{2BA03B31-C076-4083-A38B-A80F4186D70C}" destId="{E17AC1A1-A0AF-4CD0-922C-7B16025C2D95}" srcOrd="1" destOrd="0" presId="urn:microsoft.com/office/officeart/2016/7/layout/RepeatingBendingProcessNew"/>
    <dgm:cxn modelId="{D1036276-DD27-4B1D-BC1D-B0C0C889F7C5}" type="presOf" srcId="{DEB1C492-1763-40BD-9992-38208C3FF4A0}" destId="{1755E643-338F-4E40-BC01-9CC29BE5F5FB}" srcOrd="1" destOrd="0" presId="urn:microsoft.com/office/officeart/2016/7/layout/RepeatingBendingProcessNew"/>
    <dgm:cxn modelId="{BEA46A78-3F3D-48C9-8735-EA144E4F8AD2}" srcId="{9806A1DD-E625-4778-B5D5-46A20C06AF17}" destId="{514EBC87-9372-4943-9195-35DC5E977334}" srcOrd="6" destOrd="0" parTransId="{FDB97D20-F489-4A87-9C96-C2E98DE95E02}" sibTransId="{CCC77F6D-9783-409D-8FCA-3D69F09DFD71}"/>
    <dgm:cxn modelId="{84E68E7D-B433-43EB-8D6A-55AA3AF7C90A}" srcId="{9806A1DD-E625-4778-B5D5-46A20C06AF17}" destId="{D2CF4212-2070-4A6F-BA06-B4EF8687BB6D}" srcOrd="1" destOrd="0" parTransId="{D6662D5A-DC8D-4993-91A6-93FD4661A6FB}" sibTransId="{93563EEA-C93D-4602-BE79-6E8321A00740}"/>
    <dgm:cxn modelId="{3A0B358A-AF3F-4EAC-AD6E-D8FA22F085FA}" type="presOf" srcId="{0E694FCE-B9FF-4898-8F31-B0557ADB8AC8}" destId="{0CBFD091-515D-46C5-ADEB-94CA72D2EDAA}" srcOrd="0" destOrd="0" presId="urn:microsoft.com/office/officeart/2016/7/layout/RepeatingBendingProcessNew"/>
    <dgm:cxn modelId="{95838B8B-D5B1-442B-B015-0B698A13C683}" srcId="{9806A1DD-E625-4778-B5D5-46A20C06AF17}" destId="{B4313060-D2C8-40FE-BF90-66DB90E951BF}" srcOrd="3" destOrd="0" parTransId="{E41C1DD3-4A7D-4926-83A4-E33F550460ED}" sibTransId="{DEB1C492-1763-40BD-9992-38208C3FF4A0}"/>
    <dgm:cxn modelId="{41F3D08B-722E-41CB-8A4A-7C8C5FAF20F7}" type="presOf" srcId="{C7589156-77F4-4E51-BF6D-0446314E03FA}" destId="{92095BC7-AAA5-43AC-AA69-079C55CA1588}" srcOrd="0" destOrd="0" presId="urn:microsoft.com/office/officeart/2016/7/layout/RepeatingBendingProcessNew"/>
    <dgm:cxn modelId="{2FD4028C-0BD5-43D3-A0F2-8765F771DE9C}" srcId="{9806A1DD-E625-4778-B5D5-46A20C06AF17}" destId="{20AB5BBC-A472-471C-83C8-C7C9A26A2E89}" srcOrd="8" destOrd="0" parTransId="{83252E7C-401B-41D2-BF8B-7BD767CAF1AD}" sibTransId="{5BFA8A06-ACF1-4986-B8B4-8773F9F1097B}"/>
    <dgm:cxn modelId="{A2A1D091-26E6-4C34-B6F1-BD435ECDD6A2}" type="presOf" srcId="{93563EEA-C93D-4602-BE79-6E8321A00740}" destId="{5C62CE59-E6C5-4237-B400-2C60A072B5CE}" srcOrd="0" destOrd="0" presId="urn:microsoft.com/office/officeart/2016/7/layout/RepeatingBendingProcessNew"/>
    <dgm:cxn modelId="{B1812D92-A24B-48FA-918A-C1203D0C651A}" srcId="{9806A1DD-E625-4778-B5D5-46A20C06AF17}" destId="{6E8A83EE-88FC-40DE-AF47-9FDD61B95622}" srcOrd="4" destOrd="0" parTransId="{B21A3A71-790C-4F3F-AAB3-3627EA26EE90}" sibTransId="{0E694FCE-B9FF-4898-8F31-B0557ADB8AC8}"/>
    <dgm:cxn modelId="{3FBA6F99-6842-4733-B09E-F81F9D97934A}" type="presOf" srcId="{0A08BEA8-E278-4A6F-930B-C4D8C5DB8BCB}" destId="{6904E7CE-A60E-4F2D-9958-5E4FCD04D57B}" srcOrd="0" destOrd="0" presId="urn:microsoft.com/office/officeart/2016/7/layout/RepeatingBendingProcessNew"/>
    <dgm:cxn modelId="{1960AFC3-B4F9-433D-A7A6-1B7A7710F18E}" type="presOf" srcId="{192D9123-2D05-4F53-8219-CAB9AD1556A1}" destId="{810B7D21-4230-4B2C-9CE9-E509816A25AF}" srcOrd="1" destOrd="0" presId="urn:microsoft.com/office/officeart/2016/7/layout/RepeatingBendingProcessNew"/>
    <dgm:cxn modelId="{5CF117C7-D4B7-4291-B752-D10BFF50CA88}" type="presOf" srcId="{404D4C9F-CAA0-4200-9758-CA13F4175884}" destId="{E7B95FFE-788A-4BFD-94D6-B03C0947DE1C}" srcOrd="1" destOrd="0" presId="urn:microsoft.com/office/officeart/2016/7/layout/RepeatingBendingProcessNew"/>
    <dgm:cxn modelId="{46A618C8-C8AB-4A56-8E3E-F75902C10283}" type="presOf" srcId="{514EBC87-9372-4943-9195-35DC5E977334}" destId="{6E8A1574-343D-4707-A8EF-D58825A0817E}" srcOrd="0" destOrd="0" presId="urn:microsoft.com/office/officeart/2016/7/layout/RepeatingBendingProcessNew"/>
    <dgm:cxn modelId="{DCFFCDCC-AB5E-4351-BFB3-4E145A677B60}" type="presOf" srcId="{9806A1DD-E625-4778-B5D5-46A20C06AF17}" destId="{B713FCCD-0153-45F6-B04C-04B9A478D154}" srcOrd="0" destOrd="0" presId="urn:microsoft.com/office/officeart/2016/7/layout/RepeatingBendingProcessNew"/>
    <dgm:cxn modelId="{9BA992CF-CEBE-426A-8A62-3816ADFF86D9}" type="presOf" srcId="{20AB5BBC-A472-471C-83C8-C7C9A26A2E89}" destId="{716A94C9-5B9E-4B61-99A9-654BE68BABB4}" srcOrd="0" destOrd="0" presId="urn:microsoft.com/office/officeart/2016/7/layout/RepeatingBendingProcessNew"/>
    <dgm:cxn modelId="{D1FC5FD7-B81B-43F3-892F-B0C75AD8A1EC}" type="presOf" srcId="{6E8A83EE-88FC-40DE-AF47-9FDD61B95622}" destId="{140B98BA-C177-47D2-81F8-F26F4D857C7D}" srcOrd="0" destOrd="0" presId="urn:microsoft.com/office/officeart/2016/7/layout/RepeatingBendingProcessNew"/>
    <dgm:cxn modelId="{17E0B3DF-239E-41F9-9CC2-F35632EE5196}" type="presOf" srcId="{741D3D57-EE4F-4666-820C-6A88494D0739}" destId="{180EDB23-FEB9-446B-BAA2-AD727E1C0223}" srcOrd="0" destOrd="0" presId="urn:microsoft.com/office/officeart/2016/7/layout/RepeatingBendingProcessNew"/>
    <dgm:cxn modelId="{962439ED-AAAC-46B1-81FD-54363ABD682F}" type="presOf" srcId="{93563EEA-C93D-4602-BE79-6E8321A00740}" destId="{13275077-9A67-42AD-82AB-7B5895D1AC61}" srcOrd="1" destOrd="0" presId="urn:microsoft.com/office/officeart/2016/7/layout/RepeatingBendingProcessNew"/>
    <dgm:cxn modelId="{0E8BC0ED-6812-424F-8413-45B7A3F4B201}" type="presOf" srcId="{404D4C9F-CAA0-4200-9758-CA13F4175884}" destId="{C2330265-E9E8-4A38-BEE1-B4F8F72C4CC2}" srcOrd="0" destOrd="0" presId="urn:microsoft.com/office/officeart/2016/7/layout/RepeatingBendingProcessNew"/>
    <dgm:cxn modelId="{923234EF-A612-4982-8552-F854BD6FCB2A}" type="presOf" srcId="{DF4FEF03-81A0-4EF6-A43E-1C07EE5D02CB}" destId="{FFB161F7-E8DB-455F-8B6C-69B693589BB5}" srcOrd="1" destOrd="0" presId="urn:microsoft.com/office/officeart/2016/7/layout/RepeatingBendingProcessNew"/>
    <dgm:cxn modelId="{C714A1F7-18AF-4588-A5A7-27691F37F068}" type="presOf" srcId="{B4313060-D2C8-40FE-BF90-66DB90E951BF}" destId="{51C33CC4-1DB1-44ED-B7E3-5B8AC3983392}" srcOrd="0" destOrd="0" presId="urn:microsoft.com/office/officeart/2016/7/layout/RepeatingBendingProcessNew"/>
    <dgm:cxn modelId="{42C6BE06-F276-427C-968B-8BB72087A226}" type="presParOf" srcId="{B713FCCD-0153-45F6-B04C-04B9A478D154}" destId="{180EDB23-FEB9-446B-BAA2-AD727E1C0223}" srcOrd="0" destOrd="0" presId="urn:microsoft.com/office/officeart/2016/7/layout/RepeatingBendingProcessNew"/>
    <dgm:cxn modelId="{AF96D6C6-0B81-475C-8C56-30EE125B09AD}" type="presParOf" srcId="{B713FCCD-0153-45F6-B04C-04B9A478D154}" destId="{1F999300-2356-4841-AA31-040CB723EC2B}" srcOrd="1" destOrd="0" presId="urn:microsoft.com/office/officeart/2016/7/layout/RepeatingBendingProcessNew"/>
    <dgm:cxn modelId="{4AE092D1-D42E-44D7-BE91-7558F08D3B74}" type="presParOf" srcId="{1F999300-2356-4841-AA31-040CB723EC2B}" destId="{E17AC1A1-A0AF-4CD0-922C-7B16025C2D95}" srcOrd="0" destOrd="0" presId="urn:microsoft.com/office/officeart/2016/7/layout/RepeatingBendingProcessNew"/>
    <dgm:cxn modelId="{A60DF44D-AA46-4C83-8E30-13272EAD9315}" type="presParOf" srcId="{B713FCCD-0153-45F6-B04C-04B9A478D154}" destId="{8CB9A0FF-B112-4ECD-AC08-056035FB5736}" srcOrd="2" destOrd="0" presId="urn:microsoft.com/office/officeart/2016/7/layout/RepeatingBendingProcessNew"/>
    <dgm:cxn modelId="{64ACC257-86A3-4522-8956-7D20CE81CDEC}" type="presParOf" srcId="{B713FCCD-0153-45F6-B04C-04B9A478D154}" destId="{5C62CE59-E6C5-4237-B400-2C60A072B5CE}" srcOrd="3" destOrd="0" presId="urn:microsoft.com/office/officeart/2016/7/layout/RepeatingBendingProcessNew"/>
    <dgm:cxn modelId="{CDFD5046-B408-4AA4-A430-10E76F782A6F}" type="presParOf" srcId="{5C62CE59-E6C5-4237-B400-2C60A072B5CE}" destId="{13275077-9A67-42AD-82AB-7B5895D1AC61}" srcOrd="0" destOrd="0" presId="urn:microsoft.com/office/officeart/2016/7/layout/RepeatingBendingProcessNew"/>
    <dgm:cxn modelId="{D2EB7D6D-11B9-45EE-9090-654049127727}" type="presParOf" srcId="{B713FCCD-0153-45F6-B04C-04B9A478D154}" destId="{479EC166-D81C-47C8-A0F7-28AE965171F3}" srcOrd="4" destOrd="0" presId="urn:microsoft.com/office/officeart/2016/7/layout/RepeatingBendingProcessNew"/>
    <dgm:cxn modelId="{4C6BA701-35BA-4996-8F65-C2094235B51F}" type="presParOf" srcId="{B713FCCD-0153-45F6-B04C-04B9A478D154}" destId="{0E8A0E52-0648-46B5-8DFD-8FBD108F63A3}" srcOrd="5" destOrd="0" presId="urn:microsoft.com/office/officeart/2016/7/layout/RepeatingBendingProcessNew"/>
    <dgm:cxn modelId="{EB0E899E-D98E-4D47-9F02-85A6051C7A18}" type="presParOf" srcId="{0E8A0E52-0648-46B5-8DFD-8FBD108F63A3}" destId="{810B7D21-4230-4B2C-9CE9-E509816A25AF}" srcOrd="0" destOrd="0" presId="urn:microsoft.com/office/officeart/2016/7/layout/RepeatingBendingProcessNew"/>
    <dgm:cxn modelId="{65D1F71D-8721-497D-90E6-08BD9CAA2AAA}" type="presParOf" srcId="{B713FCCD-0153-45F6-B04C-04B9A478D154}" destId="{51C33CC4-1DB1-44ED-B7E3-5B8AC3983392}" srcOrd="6" destOrd="0" presId="urn:microsoft.com/office/officeart/2016/7/layout/RepeatingBendingProcessNew"/>
    <dgm:cxn modelId="{03314461-7C0E-4AD0-AE27-26CD55D52A34}" type="presParOf" srcId="{B713FCCD-0153-45F6-B04C-04B9A478D154}" destId="{3AD8C5A1-CF9A-42A9-9F56-80038822ED7B}" srcOrd="7" destOrd="0" presId="urn:microsoft.com/office/officeart/2016/7/layout/RepeatingBendingProcessNew"/>
    <dgm:cxn modelId="{4A83DC2B-E7AE-48DD-93E3-E1246A9EB802}" type="presParOf" srcId="{3AD8C5A1-CF9A-42A9-9F56-80038822ED7B}" destId="{1755E643-338F-4E40-BC01-9CC29BE5F5FB}" srcOrd="0" destOrd="0" presId="urn:microsoft.com/office/officeart/2016/7/layout/RepeatingBendingProcessNew"/>
    <dgm:cxn modelId="{99A193C8-0A15-42A4-A77F-697DBF240EBD}" type="presParOf" srcId="{B713FCCD-0153-45F6-B04C-04B9A478D154}" destId="{140B98BA-C177-47D2-81F8-F26F4D857C7D}" srcOrd="8" destOrd="0" presId="urn:microsoft.com/office/officeart/2016/7/layout/RepeatingBendingProcessNew"/>
    <dgm:cxn modelId="{F2E1DAE5-B83B-445F-B971-258AF972CA94}" type="presParOf" srcId="{B713FCCD-0153-45F6-B04C-04B9A478D154}" destId="{0CBFD091-515D-46C5-ADEB-94CA72D2EDAA}" srcOrd="9" destOrd="0" presId="urn:microsoft.com/office/officeart/2016/7/layout/RepeatingBendingProcessNew"/>
    <dgm:cxn modelId="{ADB63A58-60C1-46A4-9870-2087309077F1}" type="presParOf" srcId="{0CBFD091-515D-46C5-ADEB-94CA72D2EDAA}" destId="{231BB188-7973-4D4E-9D44-5BC7A012CCE4}" srcOrd="0" destOrd="0" presId="urn:microsoft.com/office/officeart/2016/7/layout/RepeatingBendingProcessNew"/>
    <dgm:cxn modelId="{8C310ACD-2904-4510-8B34-410FC4458845}" type="presParOf" srcId="{B713FCCD-0153-45F6-B04C-04B9A478D154}" destId="{6904E7CE-A60E-4F2D-9958-5E4FCD04D57B}" srcOrd="10" destOrd="0" presId="urn:microsoft.com/office/officeart/2016/7/layout/RepeatingBendingProcessNew"/>
    <dgm:cxn modelId="{882238CE-4456-42E2-8CC5-BAE3271ACE9C}" type="presParOf" srcId="{B713FCCD-0153-45F6-B04C-04B9A478D154}" destId="{C2330265-E9E8-4A38-BEE1-B4F8F72C4CC2}" srcOrd="11" destOrd="0" presId="urn:microsoft.com/office/officeart/2016/7/layout/RepeatingBendingProcessNew"/>
    <dgm:cxn modelId="{B5848E56-204B-476E-A0A7-12D5D11DA033}" type="presParOf" srcId="{C2330265-E9E8-4A38-BEE1-B4F8F72C4CC2}" destId="{E7B95FFE-788A-4BFD-94D6-B03C0947DE1C}" srcOrd="0" destOrd="0" presId="urn:microsoft.com/office/officeart/2016/7/layout/RepeatingBendingProcessNew"/>
    <dgm:cxn modelId="{84CD5F06-0815-4D89-8C7E-57F530F11486}" type="presParOf" srcId="{B713FCCD-0153-45F6-B04C-04B9A478D154}" destId="{6E8A1574-343D-4707-A8EF-D58825A0817E}" srcOrd="12" destOrd="0" presId="urn:microsoft.com/office/officeart/2016/7/layout/RepeatingBendingProcessNew"/>
    <dgm:cxn modelId="{0A824247-569C-408A-A3E5-E47FC68E8485}" type="presParOf" srcId="{B713FCCD-0153-45F6-B04C-04B9A478D154}" destId="{18FA4619-5FFF-4F22-BDC4-37B8911A29C3}" srcOrd="13" destOrd="0" presId="urn:microsoft.com/office/officeart/2016/7/layout/RepeatingBendingProcessNew"/>
    <dgm:cxn modelId="{892C33D1-8871-4DA2-99FE-BA75D3BC7EFF}" type="presParOf" srcId="{18FA4619-5FFF-4F22-BDC4-37B8911A29C3}" destId="{B7A0C97F-7B0A-4BDB-B66E-F1EDF4FA6446}" srcOrd="0" destOrd="0" presId="urn:microsoft.com/office/officeart/2016/7/layout/RepeatingBendingProcessNew"/>
    <dgm:cxn modelId="{78D0D4C9-BFAE-44C8-9A40-3D1250552829}" type="presParOf" srcId="{B713FCCD-0153-45F6-B04C-04B9A478D154}" destId="{92095BC7-AAA5-43AC-AA69-079C55CA1588}" srcOrd="14" destOrd="0" presId="urn:microsoft.com/office/officeart/2016/7/layout/RepeatingBendingProcessNew"/>
    <dgm:cxn modelId="{928D115E-B895-4BAC-A118-E58899EDA3C8}" type="presParOf" srcId="{B713FCCD-0153-45F6-B04C-04B9A478D154}" destId="{C4D857F4-4596-42C3-B3F1-058F086FE102}" srcOrd="15" destOrd="0" presId="urn:microsoft.com/office/officeart/2016/7/layout/RepeatingBendingProcessNew"/>
    <dgm:cxn modelId="{F8F65080-3942-45F0-A16F-53405F56F40B}" type="presParOf" srcId="{C4D857F4-4596-42C3-B3F1-058F086FE102}" destId="{FFB161F7-E8DB-455F-8B6C-69B693589BB5}" srcOrd="0" destOrd="0" presId="urn:microsoft.com/office/officeart/2016/7/layout/RepeatingBendingProcessNew"/>
    <dgm:cxn modelId="{532F4650-872D-49C5-841F-167824040824}" type="presParOf" srcId="{B713FCCD-0153-45F6-B04C-04B9A478D154}" destId="{716A94C9-5B9E-4B61-99A9-654BE68BABB4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2B61BD-41E7-496B-B01D-32C72E4343C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3B736B-AD6B-4B74-B2E4-5BB1A6103980}">
      <dgm:prSet/>
      <dgm:spPr/>
      <dgm:t>
        <a:bodyPr/>
        <a:lstStyle/>
        <a:p>
          <a:r>
            <a:rPr lang="en-US" b="1" i="0" baseline="0"/>
            <a:t>Enhance Communication</a:t>
          </a:r>
          <a:endParaRPr lang="en-US"/>
        </a:p>
      </dgm:t>
    </dgm:pt>
    <dgm:pt modelId="{0DDCA965-DC4E-46E3-B280-33E4B1DA6558}" type="parTrans" cxnId="{159A9F1A-05FA-4F2A-ADF7-796B0A6370A0}">
      <dgm:prSet/>
      <dgm:spPr/>
      <dgm:t>
        <a:bodyPr/>
        <a:lstStyle/>
        <a:p>
          <a:endParaRPr lang="en-US"/>
        </a:p>
      </dgm:t>
    </dgm:pt>
    <dgm:pt modelId="{DBB7A770-7372-4ABC-A525-BDC4B69FF444}" type="sibTrans" cxnId="{159A9F1A-05FA-4F2A-ADF7-796B0A6370A0}">
      <dgm:prSet/>
      <dgm:spPr/>
      <dgm:t>
        <a:bodyPr/>
        <a:lstStyle/>
        <a:p>
          <a:endParaRPr lang="en-US"/>
        </a:p>
      </dgm:t>
    </dgm:pt>
    <dgm:pt modelId="{04750634-E5B6-4477-B987-1F365E6221F8}">
      <dgm:prSet/>
      <dgm:spPr/>
      <dgm:t>
        <a:bodyPr/>
        <a:lstStyle/>
        <a:p>
          <a:r>
            <a:rPr lang="en-US" b="0" i="0" baseline="0" dirty="0"/>
            <a:t>Invest in communication training for healthcare providers to improve patient interactions.</a:t>
          </a:r>
          <a:endParaRPr lang="en-US" dirty="0"/>
        </a:p>
      </dgm:t>
    </dgm:pt>
    <dgm:pt modelId="{4428AD4B-0819-4C96-AF17-551FB2DDDB16}" type="parTrans" cxnId="{C07FE282-D11C-4420-B25B-9969ED807B69}">
      <dgm:prSet/>
      <dgm:spPr/>
      <dgm:t>
        <a:bodyPr/>
        <a:lstStyle/>
        <a:p>
          <a:endParaRPr lang="en-US"/>
        </a:p>
      </dgm:t>
    </dgm:pt>
    <dgm:pt modelId="{2538F0BC-4430-417E-BCF6-5975E43004E8}" type="sibTrans" cxnId="{C07FE282-D11C-4420-B25B-9969ED807B69}">
      <dgm:prSet/>
      <dgm:spPr/>
      <dgm:t>
        <a:bodyPr/>
        <a:lstStyle/>
        <a:p>
          <a:endParaRPr lang="en-US"/>
        </a:p>
      </dgm:t>
    </dgm:pt>
    <dgm:pt modelId="{E0C6174F-73FF-481A-B493-3F0482270EC7}">
      <dgm:prSet/>
      <dgm:spPr/>
      <dgm:t>
        <a:bodyPr/>
        <a:lstStyle/>
        <a:p>
          <a:r>
            <a:rPr lang="en-US" b="1" i="0" baseline="0"/>
            <a:t>Optimize Response Times</a:t>
          </a:r>
          <a:endParaRPr lang="en-US"/>
        </a:p>
      </dgm:t>
    </dgm:pt>
    <dgm:pt modelId="{E1348BA6-90EE-4A22-A800-AEDB6AEA0F44}" type="parTrans" cxnId="{E7F4BA8D-F680-4CAD-8F17-C545D1C1F152}">
      <dgm:prSet/>
      <dgm:spPr/>
      <dgm:t>
        <a:bodyPr/>
        <a:lstStyle/>
        <a:p>
          <a:endParaRPr lang="en-US"/>
        </a:p>
      </dgm:t>
    </dgm:pt>
    <dgm:pt modelId="{C51B725A-611D-4119-B1AC-9B40FA2E06A8}" type="sibTrans" cxnId="{E7F4BA8D-F680-4CAD-8F17-C545D1C1F152}">
      <dgm:prSet/>
      <dgm:spPr/>
      <dgm:t>
        <a:bodyPr/>
        <a:lstStyle/>
        <a:p>
          <a:endParaRPr lang="en-US"/>
        </a:p>
      </dgm:t>
    </dgm:pt>
    <dgm:pt modelId="{F56B5C70-758F-462C-B6CE-C9E763493C1C}">
      <dgm:prSet/>
      <dgm:spPr/>
      <dgm:t>
        <a:bodyPr/>
        <a:lstStyle/>
        <a:p>
          <a:r>
            <a:rPr lang="en-US" b="0" i="0" baseline="0" dirty="0"/>
            <a:t>Implement alert systems for faster response, especially in larger hospitals.</a:t>
          </a:r>
          <a:endParaRPr lang="en-US" dirty="0"/>
        </a:p>
      </dgm:t>
    </dgm:pt>
    <dgm:pt modelId="{04C17F4C-9E4D-42BE-8FC5-C1A4709B3903}" type="parTrans" cxnId="{9B905D45-D55E-45AF-A5C3-AD27577C1F41}">
      <dgm:prSet/>
      <dgm:spPr/>
      <dgm:t>
        <a:bodyPr/>
        <a:lstStyle/>
        <a:p>
          <a:endParaRPr lang="en-US"/>
        </a:p>
      </dgm:t>
    </dgm:pt>
    <dgm:pt modelId="{E756DAE3-37A1-4948-8093-39744B142BD3}" type="sibTrans" cxnId="{9B905D45-D55E-45AF-A5C3-AD27577C1F41}">
      <dgm:prSet/>
      <dgm:spPr/>
      <dgm:t>
        <a:bodyPr/>
        <a:lstStyle/>
        <a:p>
          <a:endParaRPr lang="en-US"/>
        </a:p>
      </dgm:t>
    </dgm:pt>
    <dgm:pt modelId="{26A0B996-747D-40AE-90F3-D9F49BD675A8}">
      <dgm:prSet/>
      <dgm:spPr/>
      <dgm:t>
        <a:bodyPr/>
        <a:lstStyle/>
        <a:p>
          <a:r>
            <a:rPr lang="en-US" b="1" i="0" baseline="0"/>
            <a:t>Improve Discharge Support</a:t>
          </a:r>
          <a:endParaRPr lang="en-US"/>
        </a:p>
      </dgm:t>
    </dgm:pt>
    <dgm:pt modelId="{EC9314EA-B2EA-42C2-863C-58D82B32947A}" type="parTrans" cxnId="{65AA7797-E6F9-45F1-9ECA-19C2313CBD06}">
      <dgm:prSet/>
      <dgm:spPr/>
      <dgm:t>
        <a:bodyPr/>
        <a:lstStyle/>
        <a:p>
          <a:endParaRPr lang="en-US"/>
        </a:p>
      </dgm:t>
    </dgm:pt>
    <dgm:pt modelId="{B5AD2881-B4E9-472A-8BC3-E8AEF9697032}" type="sibTrans" cxnId="{65AA7797-E6F9-45F1-9ECA-19C2313CBD06}">
      <dgm:prSet/>
      <dgm:spPr/>
      <dgm:t>
        <a:bodyPr/>
        <a:lstStyle/>
        <a:p>
          <a:endParaRPr lang="en-US"/>
        </a:p>
      </dgm:t>
    </dgm:pt>
    <dgm:pt modelId="{B53FA8BD-FDE1-4972-9E16-38743D58F30C}">
      <dgm:prSet/>
      <dgm:spPr/>
      <dgm:t>
        <a:bodyPr/>
        <a:lstStyle/>
        <a:p>
          <a:r>
            <a:rPr lang="en-US" b="0" i="0" baseline="0" dirty="0"/>
            <a:t>Provide clear discharge instructions and follow-up support to reduce readmissions.</a:t>
          </a:r>
          <a:endParaRPr lang="en-US" dirty="0"/>
        </a:p>
      </dgm:t>
    </dgm:pt>
    <dgm:pt modelId="{CEBBBCE7-E47D-4CDC-8D1F-7957C6C951C5}" type="parTrans" cxnId="{9C8E8EB3-029B-4487-8CE8-869278CA4577}">
      <dgm:prSet/>
      <dgm:spPr/>
      <dgm:t>
        <a:bodyPr/>
        <a:lstStyle/>
        <a:p>
          <a:endParaRPr lang="en-US"/>
        </a:p>
      </dgm:t>
    </dgm:pt>
    <dgm:pt modelId="{9A0E4AC7-81D3-4539-AD9D-5BBDC20E59BC}" type="sibTrans" cxnId="{9C8E8EB3-029B-4487-8CE8-869278CA4577}">
      <dgm:prSet/>
      <dgm:spPr/>
      <dgm:t>
        <a:bodyPr/>
        <a:lstStyle/>
        <a:p>
          <a:endParaRPr lang="en-US"/>
        </a:p>
      </dgm:t>
    </dgm:pt>
    <dgm:pt modelId="{904B3319-549E-43F9-94FB-D0C105D40CBF}">
      <dgm:prSet/>
      <dgm:spPr/>
      <dgm:t>
        <a:bodyPr/>
        <a:lstStyle/>
        <a:p>
          <a:r>
            <a:rPr lang="en-US" b="1" i="0" baseline="0"/>
            <a:t>Utilize Predictive Models</a:t>
          </a:r>
          <a:endParaRPr lang="en-US"/>
        </a:p>
      </dgm:t>
    </dgm:pt>
    <dgm:pt modelId="{1A71E96D-5E95-43C5-83B2-D9698E93D80F}" type="parTrans" cxnId="{CDEE4144-DDB2-4057-93BD-7680EA03C548}">
      <dgm:prSet/>
      <dgm:spPr/>
      <dgm:t>
        <a:bodyPr/>
        <a:lstStyle/>
        <a:p>
          <a:endParaRPr lang="en-US"/>
        </a:p>
      </dgm:t>
    </dgm:pt>
    <dgm:pt modelId="{24861F1D-182F-4498-AB74-0B78261359ED}" type="sibTrans" cxnId="{CDEE4144-DDB2-4057-93BD-7680EA03C548}">
      <dgm:prSet/>
      <dgm:spPr/>
      <dgm:t>
        <a:bodyPr/>
        <a:lstStyle/>
        <a:p>
          <a:endParaRPr lang="en-US"/>
        </a:p>
      </dgm:t>
    </dgm:pt>
    <dgm:pt modelId="{1A6ED5D9-72F4-4C59-9AEF-311D0B5DE297}">
      <dgm:prSet/>
      <dgm:spPr/>
      <dgm:t>
        <a:bodyPr/>
        <a:lstStyle/>
        <a:p>
          <a:r>
            <a:rPr lang="en-US" b="0" i="0" baseline="0" dirty="0"/>
            <a:t>Use models to proactively manage resources and address satisfaction concerns.</a:t>
          </a:r>
          <a:endParaRPr lang="en-US" dirty="0"/>
        </a:p>
      </dgm:t>
    </dgm:pt>
    <dgm:pt modelId="{908CDCF3-F4C8-4439-9825-2C4DDBCAC87D}" type="parTrans" cxnId="{E56C01DA-1E10-47A0-B342-6BE6A605D913}">
      <dgm:prSet/>
      <dgm:spPr/>
      <dgm:t>
        <a:bodyPr/>
        <a:lstStyle/>
        <a:p>
          <a:endParaRPr lang="en-US"/>
        </a:p>
      </dgm:t>
    </dgm:pt>
    <dgm:pt modelId="{D9361503-4D2B-4284-AFF0-6C23A2A661D9}" type="sibTrans" cxnId="{E56C01DA-1E10-47A0-B342-6BE6A605D913}">
      <dgm:prSet/>
      <dgm:spPr/>
      <dgm:t>
        <a:bodyPr/>
        <a:lstStyle/>
        <a:p>
          <a:endParaRPr lang="en-US"/>
        </a:p>
      </dgm:t>
    </dgm:pt>
    <dgm:pt modelId="{8873259B-203E-40FF-A411-A960C4971D26}">
      <dgm:prSet/>
      <dgm:spPr/>
      <dgm:t>
        <a:bodyPr/>
        <a:lstStyle/>
        <a:p>
          <a:r>
            <a:rPr lang="en-US" b="1" i="0" baseline="0"/>
            <a:t>Regional Benchmarking</a:t>
          </a:r>
          <a:endParaRPr lang="en-US"/>
        </a:p>
      </dgm:t>
    </dgm:pt>
    <dgm:pt modelId="{F3061E33-4F3E-443E-B884-AAF9945141CF}" type="parTrans" cxnId="{4E6E3C22-BA57-4092-A749-2D5FF04FC148}">
      <dgm:prSet/>
      <dgm:spPr/>
      <dgm:t>
        <a:bodyPr/>
        <a:lstStyle/>
        <a:p>
          <a:endParaRPr lang="en-US"/>
        </a:p>
      </dgm:t>
    </dgm:pt>
    <dgm:pt modelId="{8AA02B71-5095-443E-9E37-48C4001514CD}" type="sibTrans" cxnId="{4E6E3C22-BA57-4092-A749-2D5FF04FC148}">
      <dgm:prSet/>
      <dgm:spPr/>
      <dgm:t>
        <a:bodyPr/>
        <a:lstStyle/>
        <a:p>
          <a:endParaRPr lang="en-US"/>
        </a:p>
      </dgm:t>
    </dgm:pt>
    <dgm:pt modelId="{97F33A8A-E53C-4372-9FD1-492A241D5CB5}">
      <dgm:prSet/>
      <dgm:spPr/>
      <dgm:t>
        <a:bodyPr/>
        <a:lstStyle/>
        <a:p>
          <a:r>
            <a:rPr lang="en-US" b="0" i="0" baseline="0" dirty="0"/>
            <a:t>Benchmark against top-performing regional hospitals to adopt best practices.</a:t>
          </a:r>
          <a:endParaRPr lang="en-US" dirty="0"/>
        </a:p>
      </dgm:t>
    </dgm:pt>
    <dgm:pt modelId="{EC34A370-F915-4311-9AF7-F36EA4517E6A}" type="parTrans" cxnId="{0F688A9A-8EB8-457F-AAF6-B142E9192569}">
      <dgm:prSet/>
      <dgm:spPr/>
      <dgm:t>
        <a:bodyPr/>
        <a:lstStyle/>
        <a:p>
          <a:endParaRPr lang="en-US"/>
        </a:p>
      </dgm:t>
    </dgm:pt>
    <dgm:pt modelId="{CFFE2EF1-A787-4F3A-8FB6-0C2238281C3D}" type="sibTrans" cxnId="{0F688A9A-8EB8-457F-AAF6-B142E9192569}">
      <dgm:prSet/>
      <dgm:spPr/>
      <dgm:t>
        <a:bodyPr/>
        <a:lstStyle/>
        <a:p>
          <a:endParaRPr lang="en-US"/>
        </a:p>
      </dgm:t>
    </dgm:pt>
    <dgm:pt modelId="{CB66CA44-D8A2-437F-992B-C69666EED0FD}" type="pres">
      <dgm:prSet presAssocID="{9F2B61BD-41E7-496B-B01D-32C72E4343C5}" presName="linear" presStyleCnt="0">
        <dgm:presLayoutVars>
          <dgm:animLvl val="lvl"/>
          <dgm:resizeHandles val="exact"/>
        </dgm:presLayoutVars>
      </dgm:prSet>
      <dgm:spPr/>
    </dgm:pt>
    <dgm:pt modelId="{17663C37-9D1B-42E4-8D0E-36F1DE2B1D96}" type="pres">
      <dgm:prSet presAssocID="{273B736B-AD6B-4B74-B2E4-5BB1A610398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A8C776A-404E-4D52-BC0F-076D457C7849}" type="pres">
      <dgm:prSet presAssocID="{DBB7A770-7372-4ABC-A525-BDC4B69FF444}" presName="spacer" presStyleCnt="0"/>
      <dgm:spPr/>
    </dgm:pt>
    <dgm:pt modelId="{B334D00E-75F9-4E58-8066-E5FA6BDEDEAC}" type="pres">
      <dgm:prSet presAssocID="{04750634-E5B6-4477-B987-1F365E6221F8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F9319251-9537-43C7-A482-EF6DFF4219D8}" type="pres">
      <dgm:prSet presAssocID="{2538F0BC-4430-417E-BCF6-5975E43004E8}" presName="spacer" presStyleCnt="0"/>
      <dgm:spPr/>
    </dgm:pt>
    <dgm:pt modelId="{D310BABC-7069-4267-9A76-480CB5D623BE}" type="pres">
      <dgm:prSet presAssocID="{E0C6174F-73FF-481A-B493-3F0482270EC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5D5B5AA0-809C-4352-9071-98E8077EB634}" type="pres">
      <dgm:prSet presAssocID="{C51B725A-611D-4119-B1AC-9B40FA2E06A8}" presName="spacer" presStyleCnt="0"/>
      <dgm:spPr/>
    </dgm:pt>
    <dgm:pt modelId="{22573558-1709-4FA1-95E9-5240AD222A5B}" type="pres">
      <dgm:prSet presAssocID="{F56B5C70-758F-462C-B6CE-C9E763493C1C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FE85267-12D9-4265-8A97-9E8710FF4D6E}" type="pres">
      <dgm:prSet presAssocID="{E756DAE3-37A1-4948-8093-39744B142BD3}" presName="spacer" presStyleCnt="0"/>
      <dgm:spPr/>
    </dgm:pt>
    <dgm:pt modelId="{B507C140-2664-4024-A801-83E0A88AEA5C}" type="pres">
      <dgm:prSet presAssocID="{26A0B996-747D-40AE-90F3-D9F49BD675A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779859B-7B9D-4C98-BF72-53F9086997C4}" type="pres">
      <dgm:prSet presAssocID="{B5AD2881-B4E9-472A-8BC3-E8AEF9697032}" presName="spacer" presStyleCnt="0"/>
      <dgm:spPr/>
    </dgm:pt>
    <dgm:pt modelId="{88367E8A-C765-4304-9304-E1C6023EF554}" type="pres">
      <dgm:prSet presAssocID="{B53FA8BD-FDE1-4972-9E16-38743D58F30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FED8D12A-EB1A-4167-9160-5C572AD4B23F}" type="pres">
      <dgm:prSet presAssocID="{9A0E4AC7-81D3-4539-AD9D-5BBDC20E59BC}" presName="spacer" presStyleCnt="0"/>
      <dgm:spPr/>
    </dgm:pt>
    <dgm:pt modelId="{925B3854-0C96-4D45-BFF1-49F47EA2A608}" type="pres">
      <dgm:prSet presAssocID="{904B3319-549E-43F9-94FB-D0C105D40CBF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2CE3B853-87BE-4103-932A-9FAD2A56E9F9}" type="pres">
      <dgm:prSet presAssocID="{24861F1D-182F-4498-AB74-0B78261359ED}" presName="spacer" presStyleCnt="0"/>
      <dgm:spPr/>
    </dgm:pt>
    <dgm:pt modelId="{CF815601-C841-4C90-8D1A-E353CF1DD160}" type="pres">
      <dgm:prSet presAssocID="{1A6ED5D9-72F4-4C59-9AEF-311D0B5DE297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E8E6E53A-871E-4697-B5E9-94D2F286AB07}" type="pres">
      <dgm:prSet presAssocID="{D9361503-4D2B-4284-AFF0-6C23A2A661D9}" presName="spacer" presStyleCnt="0"/>
      <dgm:spPr/>
    </dgm:pt>
    <dgm:pt modelId="{6126CAFF-0E85-4A38-A603-DD646D715E7D}" type="pres">
      <dgm:prSet presAssocID="{8873259B-203E-40FF-A411-A960C4971D26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BC5621B-44A1-4655-8C20-8A3DE8020AB8}" type="pres">
      <dgm:prSet presAssocID="{8AA02B71-5095-443E-9E37-48C4001514CD}" presName="spacer" presStyleCnt="0"/>
      <dgm:spPr/>
    </dgm:pt>
    <dgm:pt modelId="{4DA31CB4-834E-4863-844C-1E0C99B18534}" type="pres">
      <dgm:prSet presAssocID="{97F33A8A-E53C-4372-9FD1-492A241D5CB5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8E3E402-665D-41D2-B6AA-4301A9366041}" type="presOf" srcId="{97F33A8A-E53C-4372-9FD1-492A241D5CB5}" destId="{4DA31CB4-834E-4863-844C-1E0C99B18534}" srcOrd="0" destOrd="0" presId="urn:microsoft.com/office/officeart/2005/8/layout/vList2"/>
    <dgm:cxn modelId="{35AFEC0D-B4A4-4557-9C65-E6F2C1D331B1}" type="presOf" srcId="{E0C6174F-73FF-481A-B493-3F0482270EC7}" destId="{D310BABC-7069-4267-9A76-480CB5D623BE}" srcOrd="0" destOrd="0" presId="urn:microsoft.com/office/officeart/2005/8/layout/vList2"/>
    <dgm:cxn modelId="{159A9F1A-05FA-4F2A-ADF7-796B0A6370A0}" srcId="{9F2B61BD-41E7-496B-B01D-32C72E4343C5}" destId="{273B736B-AD6B-4B74-B2E4-5BB1A6103980}" srcOrd="0" destOrd="0" parTransId="{0DDCA965-DC4E-46E3-B280-33E4B1DA6558}" sibTransId="{DBB7A770-7372-4ABC-A525-BDC4B69FF444}"/>
    <dgm:cxn modelId="{4E6E3C22-BA57-4092-A749-2D5FF04FC148}" srcId="{9F2B61BD-41E7-496B-B01D-32C72E4343C5}" destId="{8873259B-203E-40FF-A411-A960C4971D26}" srcOrd="8" destOrd="0" parTransId="{F3061E33-4F3E-443E-B884-AAF9945141CF}" sibTransId="{8AA02B71-5095-443E-9E37-48C4001514CD}"/>
    <dgm:cxn modelId="{CDEE4144-DDB2-4057-93BD-7680EA03C548}" srcId="{9F2B61BD-41E7-496B-B01D-32C72E4343C5}" destId="{904B3319-549E-43F9-94FB-D0C105D40CBF}" srcOrd="6" destOrd="0" parTransId="{1A71E96D-5E95-43C5-83B2-D9698E93D80F}" sibTransId="{24861F1D-182F-4498-AB74-0B78261359ED}"/>
    <dgm:cxn modelId="{9B905D45-D55E-45AF-A5C3-AD27577C1F41}" srcId="{9F2B61BD-41E7-496B-B01D-32C72E4343C5}" destId="{F56B5C70-758F-462C-B6CE-C9E763493C1C}" srcOrd="3" destOrd="0" parTransId="{04C17F4C-9E4D-42BE-8FC5-C1A4709B3903}" sibTransId="{E756DAE3-37A1-4948-8093-39744B142BD3}"/>
    <dgm:cxn modelId="{5FFC4451-9CAC-469A-B258-7FC351BC9380}" type="presOf" srcId="{904B3319-549E-43F9-94FB-D0C105D40CBF}" destId="{925B3854-0C96-4D45-BFF1-49F47EA2A608}" srcOrd="0" destOrd="0" presId="urn:microsoft.com/office/officeart/2005/8/layout/vList2"/>
    <dgm:cxn modelId="{6E8E9653-E721-4ECE-AD69-800AE5DB0CCA}" type="presOf" srcId="{273B736B-AD6B-4B74-B2E4-5BB1A6103980}" destId="{17663C37-9D1B-42E4-8D0E-36F1DE2B1D96}" srcOrd="0" destOrd="0" presId="urn:microsoft.com/office/officeart/2005/8/layout/vList2"/>
    <dgm:cxn modelId="{29E80D81-4B2B-47B8-98B9-3FF2654E8A10}" type="presOf" srcId="{26A0B996-747D-40AE-90F3-D9F49BD675A8}" destId="{B507C140-2664-4024-A801-83E0A88AEA5C}" srcOrd="0" destOrd="0" presId="urn:microsoft.com/office/officeart/2005/8/layout/vList2"/>
    <dgm:cxn modelId="{C07FE282-D11C-4420-B25B-9969ED807B69}" srcId="{9F2B61BD-41E7-496B-B01D-32C72E4343C5}" destId="{04750634-E5B6-4477-B987-1F365E6221F8}" srcOrd="1" destOrd="0" parTransId="{4428AD4B-0819-4C96-AF17-551FB2DDDB16}" sibTransId="{2538F0BC-4430-417E-BCF6-5975E43004E8}"/>
    <dgm:cxn modelId="{8F7EEF82-701D-4025-8660-8361E4AB063A}" type="presOf" srcId="{04750634-E5B6-4477-B987-1F365E6221F8}" destId="{B334D00E-75F9-4E58-8066-E5FA6BDEDEAC}" srcOrd="0" destOrd="0" presId="urn:microsoft.com/office/officeart/2005/8/layout/vList2"/>
    <dgm:cxn modelId="{E7F4BA8D-F680-4CAD-8F17-C545D1C1F152}" srcId="{9F2B61BD-41E7-496B-B01D-32C72E4343C5}" destId="{E0C6174F-73FF-481A-B493-3F0482270EC7}" srcOrd="2" destOrd="0" parTransId="{E1348BA6-90EE-4A22-A800-AEDB6AEA0F44}" sibTransId="{C51B725A-611D-4119-B1AC-9B40FA2E06A8}"/>
    <dgm:cxn modelId="{A285E390-F219-4BC7-8F3D-3DF30206EE9F}" type="presOf" srcId="{8873259B-203E-40FF-A411-A960C4971D26}" destId="{6126CAFF-0E85-4A38-A603-DD646D715E7D}" srcOrd="0" destOrd="0" presId="urn:microsoft.com/office/officeart/2005/8/layout/vList2"/>
    <dgm:cxn modelId="{65AA7797-E6F9-45F1-9ECA-19C2313CBD06}" srcId="{9F2B61BD-41E7-496B-B01D-32C72E4343C5}" destId="{26A0B996-747D-40AE-90F3-D9F49BD675A8}" srcOrd="4" destOrd="0" parTransId="{EC9314EA-B2EA-42C2-863C-58D82B32947A}" sibTransId="{B5AD2881-B4E9-472A-8BC3-E8AEF9697032}"/>
    <dgm:cxn modelId="{0F688A9A-8EB8-457F-AAF6-B142E9192569}" srcId="{9F2B61BD-41E7-496B-B01D-32C72E4343C5}" destId="{97F33A8A-E53C-4372-9FD1-492A241D5CB5}" srcOrd="9" destOrd="0" parTransId="{EC34A370-F915-4311-9AF7-F36EA4517E6A}" sibTransId="{CFFE2EF1-A787-4F3A-8FB6-0C2238281C3D}"/>
    <dgm:cxn modelId="{9C8E8EB3-029B-4487-8CE8-869278CA4577}" srcId="{9F2B61BD-41E7-496B-B01D-32C72E4343C5}" destId="{B53FA8BD-FDE1-4972-9E16-38743D58F30C}" srcOrd="5" destOrd="0" parTransId="{CEBBBCE7-E47D-4CDC-8D1F-7957C6C951C5}" sibTransId="{9A0E4AC7-81D3-4539-AD9D-5BBDC20E59BC}"/>
    <dgm:cxn modelId="{B944EFC5-D248-416E-A5FC-8E37D7F9F04A}" type="presOf" srcId="{1A6ED5D9-72F4-4C59-9AEF-311D0B5DE297}" destId="{CF815601-C841-4C90-8D1A-E353CF1DD160}" srcOrd="0" destOrd="0" presId="urn:microsoft.com/office/officeart/2005/8/layout/vList2"/>
    <dgm:cxn modelId="{E56C01DA-1E10-47A0-B342-6BE6A605D913}" srcId="{9F2B61BD-41E7-496B-B01D-32C72E4343C5}" destId="{1A6ED5D9-72F4-4C59-9AEF-311D0B5DE297}" srcOrd="7" destOrd="0" parTransId="{908CDCF3-F4C8-4439-9825-2C4DDBCAC87D}" sibTransId="{D9361503-4D2B-4284-AFF0-6C23A2A661D9}"/>
    <dgm:cxn modelId="{3CE1B1E9-AEBE-4F35-AA25-98B125570AEE}" type="presOf" srcId="{B53FA8BD-FDE1-4972-9E16-38743D58F30C}" destId="{88367E8A-C765-4304-9304-E1C6023EF554}" srcOrd="0" destOrd="0" presId="urn:microsoft.com/office/officeart/2005/8/layout/vList2"/>
    <dgm:cxn modelId="{E1E4D9F1-1A64-4919-99A1-053A31F3E106}" type="presOf" srcId="{F56B5C70-758F-462C-B6CE-C9E763493C1C}" destId="{22573558-1709-4FA1-95E9-5240AD222A5B}" srcOrd="0" destOrd="0" presId="urn:microsoft.com/office/officeart/2005/8/layout/vList2"/>
    <dgm:cxn modelId="{9A9D70F2-F600-4CD8-A205-BDF0EBFE2834}" type="presOf" srcId="{9F2B61BD-41E7-496B-B01D-32C72E4343C5}" destId="{CB66CA44-D8A2-437F-992B-C69666EED0FD}" srcOrd="0" destOrd="0" presId="urn:microsoft.com/office/officeart/2005/8/layout/vList2"/>
    <dgm:cxn modelId="{154457B7-DCF4-474D-ADB8-C50CE77F4A1A}" type="presParOf" srcId="{CB66CA44-D8A2-437F-992B-C69666EED0FD}" destId="{17663C37-9D1B-42E4-8D0E-36F1DE2B1D96}" srcOrd="0" destOrd="0" presId="urn:microsoft.com/office/officeart/2005/8/layout/vList2"/>
    <dgm:cxn modelId="{118D90FB-692F-4754-B94B-B974CC0362F5}" type="presParOf" srcId="{CB66CA44-D8A2-437F-992B-C69666EED0FD}" destId="{AA8C776A-404E-4D52-BC0F-076D457C7849}" srcOrd="1" destOrd="0" presId="urn:microsoft.com/office/officeart/2005/8/layout/vList2"/>
    <dgm:cxn modelId="{599F941A-867C-403E-93C2-72C9DD793C57}" type="presParOf" srcId="{CB66CA44-D8A2-437F-992B-C69666EED0FD}" destId="{B334D00E-75F9-4E58-8066-E5FA6BDEDEAC}" srcOrd="2" destOrd="0" presId="urn:microsoft.com/office/officeart/2005/8/layout/vList2"/>
    <dgm:cxn modelId="{FE3E7377-0F32-4AB0-99DF-F05DD6B824A6}" type="presParOf" srcId="{CB66CA44-D8A2-437F-992B-C69666EED0FD}" destId="{F9319251-9537-43C7-A482-EF6DFF4219D8}" srcOrd="3" destOrd="0" presId="urn:microsoft.com/office/officeart/2005/8/layout/vList2"/>
    <dgm:cxn modelId="{565878F4-7DB4-42C6-87E0-DFD9FB34AB4C}" type="presParOf" srcId="{CB66CA44-D8A2-437F-992B-C69666EED0FD}" destId="{D310BABC-7069-4267-9A76-480CB5D623BE}" srcOrd="4" destOrd="0" presId="urn:microsoft.com/office/officeart/2005/8/layout/vList2"/>
    <dgm:cxn modelId="{90514439-E1FA-4B30-8522-8C8D81DAB08D}" type="presParOf" srcId="{CB66CA44-D8A2-437F-992B-C69666EED0FD}" destId="{5D5B5AA0-809C-4352-9071-98E8077EB634}" srcOrd="5" destOrd="0" presId="urn:microsoft.com/office/officeart/2005/8/layout/vList2"/>
    <dgm:cxn modelId="{E58AEF47-6EF7-419F-BE31-B09CB21799DF}" type="presParOf" srcId="{CB66CA44-D8A2-437F-992B-C69666EED0FD}" destId="{22573558-1709-4FA1-95E9-5240AD222A5B}" srcOrd="6" destOrd="0" presId="urn:microsoft.com/office/officeart/2005/8/layout/vList2"/>
    <dgm:cxn modelId="{CF762820-5653-48E5-AEE3-5263F38A8BFD}" type="presParOf" srcId="{CB66CA44-D8A2-437F-992B-C69666EED0FD}" destId="{9FE85267-12D9-4265-8A97-9E8710FF4D6E}" srcOrd="7" destOrd="0" presId="urn:microsoft.com/office/officeart/2005/8/layout/vList2"/>
    <dgm:cxn modelId="{2FB2973A-52BD-4DF0-BA65-695407CB8C4A}" type="presParOf" srcId="{CB66CA44-D8A2-437F-992B-C69666EED0FD}" destId="{B507C140-2664-4024-A801-83E0A88AEA5C}" srcOrd="8" destOrd="0" presId="urn:microsoft.com/office/officeart/2005/8/layout/vList2"/>
    <dgm:cxn modelId="{8D888C64-6980-46FC-962B-A6042A7A11F0}" type="presParOf" srcId="{CB66CA44-D8A2-437F-992B-C69666EED0FD}" destId="{1779859B-7B9D-4C98-BF72-53F9086997C4}" srcOrd="9" destOrd="0" presId="urn:microsoft.com/office/officeart/2005/8/layout/vList2"/>
    <dgm:cxn modelId="{A36C7E5E-3ED6-4194-831B-ED1284A58974}" type="presParOf" srcId="{CB66CA44-D8A2-437F-992B-C69666EED0FD}" destId="{88367E8A-C765-4304-9304-E1C6023EF554}" srcOrd="10" destOrd="0" presId="urn:microsoft.com/office/officeart/2005/8/layout/vList2"/>
    <dgm:cxn modelId="{B00018B4-B45B-4AC8-9438-1BF2FE8422BD}" type="presParOf" srcId="{CB66CA44-D8A2-437F-992B-C69666EED0FD}" destId="{FED8D12A-EB1A-4167-9160-5C572AD4B23F}" srcOrd="11" destOrd="0" presId="urn:microsoft.com/office/officeart/2005/8/layout/vList2"/>
    <dgm:cxn modelId="{CD286EA0-7F15-4346-A815-F051F8B7D75A}" type="presParOf" srcId="{CB66CA44-D8A2-437F-992B-C69666EED0FD}" destId="{925B3854-0C96-4D45-BFF1-49F47EA2A608}" srcOrd="12" destOrd="0" presId="urn:microsoft.com/office/officeart/2005/8/layout/vList2"/>
    <dgm:cxn modelId="{5E2EB5EF-8A42-4197-9AB3-E1A6E2C196F9}" type="presParOf" srcId="{CB66CA44-D8A2-437F-992B-C69666EED0FD}" destId="{2CE3B853-87BE-4103-932A-9FAD2A56E9F9}" srcOrd="13" destOrd="0" presId="urn:microsoft.com/office/officeart/2005/8/layout/vList2"/>
    <dgm:cxn modelId="{235FA364-01F9-41AD-AB53-799912D813F8}" type="presParOf" srcId="{CB66CA44-D8A2-437F-992B-C69666EED0FD}" destId="{CF815601-C841-4C90-8D1A-E353CF1DD160}" srcOrd="14" destOrd="0" presId="urn:microsoft.com/office/officeart/2005/8/layout/vList2"/>
    <dgm:cxn modelId="{164920F1-6634-4588-973E-0299188C0972}" type="presParOf" srcId="{CB66CA44-D8A2-437F-992B-C69666EED0FD}" destId="{E8E6E53A-871E-4697-B5E9-94D2F286AB07}" srcOrd="15" destOrd="0" presId="urn:microsoft.com/office/officeart/2005/8/layout/vList2"/>
    <dgm:cxn modelId="{BC707677-3A75-4965-8DA0-E9A03902F926}" type="presParOf" srcId="{CB66CA44-D8A2-437F-992B-C69666EED0FD}" destId="{6126CAFF-0E85-4A38-A603-DD646D715E7D}" srcOrd="16" destOrd="0" presId="urn:microsoft.com/office/officeart/2005/8/layout/vList2"/>
    <dgm:cxn modelId="{49A5CC91-FDDE-46A1-BD9F-6042A597A78A}" type="presParOf" srcId="{CB66CA44-D8A2-437F-992B-C69666EED0FD}" destId="{EBC5621B-44A1-4655-8C20-8A3DE8020AB8}" srcOrd="17" destOrd="0" presId="urn:microsoft.com/office/officeart/2005/8/layout/vList2"/>
    <dgm:cxn modelId="{ABC72100-9AE5-47C0-BD9D-22D72091D40C}" type="presParOf" srcId="{CB66CA44-D8A2-437F-992B-C69666EED0FD}" destId="{4DA31CB4-834E-4863-844C-1E0C99B18534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8802BA-CC82-4EC4-B047-2DC368D291D5}" type="doc">
      <dgm:prSet loTypeId="urn:microsoft.com/office/officeart/2005/8/layout/chevron2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936A0F5-FE08-40A6-A342-A8E798137C86}">
      <dgm:prSet/>
      <dgm:spPr/>
      <dgm:t>
        <a:bodyPr/>
        <a:lstStyle/>
        <a:p>
          <a:r>
            <a:rPr lang="en-US"/>
            <a:t>Expand</a:t>
          </a:r>
        </a:p>
      </dgm:t>
    </dgm:pt>
    <dgm:pt modelId="{25029661-9DCE-49DA-908B-45C8D8A7E86F}" type="parTrans" cxnId="{509F1D20-9B0C-41C4-AA0A-2F8896ED865B}">
      <dgm:prSet/>
      <dgm:spPr/>
      <dgm:t>
        <a:bodyPr/>
        <a:lstStyle/>
        <a:p>
          <a:endParaRPr lang="en-US"/>
        </a:p>
      </dgm:t>
    </dgm:pt>
    <dgm:pt modelId="{5D9237C5-010B-40F3-A249-400D2FCA9EC0}" type="sibTrans" cxnId="{509F1D20-9B0C-41C4-AA0A-2F8896ED865B}">
      <dgm:prSet/>
      <dgm:spPr/>
      <dgm:t>
        <a:bodyPr/>
        <a:lstStyle/>
        <a:p>
          <a:endParaRPr lang="en-US"/>
        </a:p>
      </dgm:t>
    </dgm:pt>
    <dgm:pt modelId="{75327AF6-76A8-46C5-9901-86AC38FFD490}">
      <dgm:prSet/>
      <dgm:spPr/>
      <dgm:t>
        <a:bodyPr/>
        <a:lstStyle/>
        <a:p>
          <a:r>
            <a:rPr lang="en-US"/>
            <a:t>Expand Dataset: Add factors like staff-to-patient ratios and specialty services.</a:t>
          </a:r>
        </a:p>
      </dgm:t>
    </dgm:pt>
    <dgm:pt modelId="{6C71BD5D-E1AF-4BEE-99EC-EF936F958A24}" type="parTrans" cxnId="{7DAFDF92-1AAA-4537-B2FD-1A2F2746EEEC}">
      <dgm:prSet/>
      <dgm:spPr/>
      <dgm:t>
        <a:bodyPr/>
        <a:lstStyle/>
        <a:p>
          <a:endParaRPr lang="en-US"/>
        </a:p>
      </dgm:t>
    </dgm:pt>
    <dgm:pt modelId="{2464B815-6542-47DD-B66C-7E9AD6EA4EE6}" type="sibTrans" cxnId="{7DAFDF92-1AAA-4537-B2FD-1A2F2746EEEC}">
      <dgm:prSet/>
      <dgm:spPr/>
      <dgm:t>
        <a:bodyPr/>
        <a:lstStyle/>
        <a:p>
          <a:endParaRPr lang="en-US"/>
        </a:p>
      </dgm:t>
    </dgm:pt>
    <dgm:pt modelId="{A28414B7-69D8-4BF9-8B26-D457CACF5FB4}">
      <dgm:prSet/>
      <dgm:spPr/>
      <dgm:t>
        <a:bodyPr/>
        <a:lstStyle/>
        <a:p>
          <a:r>
            <a:rPr lang="en-US"/>
            <a:t>Use</a:t>
          </a:r>
        </a:p>
      </dgm:t>
    </dgm:pt>
    <dgm:pt modelId="{67F274A9-92C7-4F17-A431-F483312BA258}" type="parTrans" cxnId="{5DD930F5-8514-4E05-9C24-2707BD0DD9AD}">
      <dgm:prSet/>
      <dgm:spPr/>
      <dgm:t>
        <a:bodyPr/>
        <a:lstStyle/>
        <a:p>
          <a:endParaRPr lang="en-US"/>
        </a:p>
      </dgm:t>
    </dgm:pt>
    <dgm:pt modelId="{1A70B344-4FD0-47DC-A558-6A11419C1C0C}" type="sibTrans" cxnId="{5DD930F5-8514-4E05-9C24-2707BD0DD9AD}">
      <dgm:prSet/>
      <dgm:spPr/>
      <dgm:t>
        <a:bodyPr/>
        <a:lstStyle/>
        <a:p>
          <a:endParaRPr lang="en-US"/>
        </a:p>
      </dgm:t>
    </dgm:pt>
    <dgm:pt modelId="{E6430FA7-928F-46E9-AD4C-C3A902C1FE62}">
      <dgm:prSet/>
      <dgm:spPr/>
      <dgm:t>
        <a:bodyPr/>
        <a:lstStyle/>
        <a:p>
          <a:r>
            <a:rPr lang="en-US"/>
            <a:t>Enhanced Feature Engineering: Use interaction terms (e.g., nurse communication × response times).</a:t>
          </a:r>
        </a:p>
      </dgm:t>
    </dgm:pt>
    <dgm:pt modelId="{52F9E182-A3ED-499E-94ED-8242811EC14D}" type="parTrans" cxnId="{F6CE7C70-1251-459F-A23F-7588D3C908E6}">
      <dgm:prSet/>
      <dgm:spPr/>
      <dgm:t>
        <a:bodyPr/>
        <a:lstStyle/>
        <a:p>
          <a:endParaRPr lang="en-US"/>
        </a:p>
      </dgm:t>
    </dgm:pt>
    <dgm:pt modelId="{9A2E06E9-9946-4515-8C0C-FE300AAE0727}" type="sibTrans" cxnId="{F6CE7C70-1251-459F-A23F-7588D3C908E6}">
      <dgm:prSet/>
      <dgm:spPr/>
      <dgm:t>
        <a:bodyPr/>
        <a:lstStyle/>
        <a:p>
          <a:endParaRPr lang="en-US"/>
        </a:p>
      </dgm:t>
    </dgm:pt>
    <dgm:pt modelId="{BB6AA05C-DB4D-47B4-9947-8A60E2022C81}">
      <dgm:prSet/>
      <dgm:spPr/>
      <dgm:t>
        <a:bodyPr/>
        <a:lstStyle/>
        <a:p>
          <a:r>
            <a:rPr lang="en-US"/>
            <a:t>Test</a:t>
          </a:r>
        </a:p>
      </dgm:t>
    </dgm:pt>
    <dgm:pt modelId="{AA2DFD60-8D58-4DE2-9E97-A6D64F0ED415}" type="parTrans" cxnId="{22648CD5-0E66-4037-8140-55BA3D2FA462}">
      <dgm:prSet/>
      <dgm:spPr/>
      <dgm:t>
        <a:bodyPr/>
        <a:lstStyle/>
        <a:p>
          <a:endParaRPr lang="en-US"/>
        </a:p>
      </dgm:t>
    </dgm:pt>
    <dgm:pt modelId="{F73E444C-E547-40CB-8DD9-3588FA6D2C0B}" type="sibTrans" cxnId="{22648CD5-0E66-4037-8140-55BA3D2FA462}">
      <dgm:prSet/>
      <dgm:spPr/>
      <dgm:t>
        <a:bodyPr/>
        <a:lstStyle/>
        <a:p>
          <a:endParaRPr lang="en-US"/>
        </a:p>
      </dgm:t>
    </dgm:pt>
    <dgm:pt modelId="{FE9DD52E-0440-4F03-A708-02E03D862B3B}">
      <dgm:prSet/>
      <dgm:spPr/>
      <dgm:t>
        <a:bodyPr/>
        <a:lstStyle/>
        <a:p>
          <a:r>
            <a:rPr lang="en-US"/>
            <a:t>Advanced Models: Test Gradient Boosting or Neural Networks for better accuracy.</a:t>
          </a:r>
        </a:p>
      </dgm:t>
    </dgm:pt>
    <dgm:pt modelId="{CB307B6E-5C34-424B-B706-FFCD50CA05D7}" type="parTrans" cxnId="{5E77EC0C-2508-40E8-B7D7-035879C0CFA5}">
      <dgm:prSet/>
      <dgm:spPr/>
      <dgm:t>
        <a:bodyPr/>
        <a:lstStyle/>
        <a:p>
          <a:endParaRPr lang="en-US"/>
        </a:p>
      </dgm:t>
    </dgm:pt>
    <dgm:pt modelId="{60F589DE-601D-42CA-B153-784608BD1379}" type="sibTrans" cxnId="{5E77EC0C-2508-40E8-B7D7-035879C0CFA5}">
      <dgm:prSet/>
      <dgm:spPr/>
      <dgm:t>
        <a:bodyPr/>
        <a:lstStyle/>
        <a:p>
          <a:endParaRPr lang="en-US"/>
        </a:p>
      </dgm:t>
    </dgm:pt>
    <dgm:pt modelId="{3945BD21-0603-4247-AF9C-41CFBE114765}">
      <dgm:prSet/>
      <dgm:spPr/>
      <dgm:t>
        <a:bodyPr/>
        <a:lstStyle/>
        <a:p>
          <a:r>
            <a:rPr lang="en-US"/>
            <a:t>Apply</a:t>
          </a:r>
        </a:p>
      </dgm:t>
    </dgm:pt>
    <dgm:pt modelId="{08ACBA25-81EC-4220-8E0C-C452F161ECAB}" type="parTrans" cxnId="{1DB7373D-2E6A-443A-9552-5DCEB3B56244}">
      <dgm:prSet/>
      <dgm:spPr/>
      <dgm:t>
        <a:bodyPr/>
        <a:lstStyle/>
        <a:p>
          <a:endParaRPr lang="en-US"/>
        </a:p>
      </dgm:t>
    </dgm:pt>
    <dgm:pt modelId="{0D9C6EE3-8912-4695-92B8-3ED5811F41B9}" type="sibTrans" cxnId="{1DB7373D-2E6A-443A-9552-5DCEB3B56244}">
      <dgm:prSet/>
      <dgm:spPr/>
      <dgm:t>
        <a:bodyPr/>
        <a:lstStyle/>
        <a:p>
          <a:endParaRPr lang="en-US"/>
        </a:p>
      </dgm:t>
    </dgm:pt>
    <dgm:pt modelId="{6BBC1B20-F921-4E2B-95B0-D11D2429B83E}">
      <dgm:prSet/>
      <dgm:spPr/>
      <dgm:t>
        <a:bodyPr/>
        <a:lstStyle/>
        <a:p>
          <a:r>
            <a:rPr lang="en-US"/>
            <a:t>Hyperparameter Tuning: Apply Grid/Random Search for optimal model settings.</a:t>
          </a:r>
        </a:p>
      </dgm:t>
    </dgm:pt>
    <dgm:pt modelId="{08316CC7-BC26-43AA-B46F-CF67DC07CFC9}" type="parTrans" cxnId="{5C023D51-6B3D-4B77-895F-EB13EEC836CF}">
      <dgm:prSet/>
      <dgm:spPr/>
      <dgm:t>
        <a:bodyPr/>
        <a:lstStyle/>
        <a:p>
          <a:endParaRPr lang="en-US"/>
        </a:p>
      </dgm:t>
    </dgm:pt>
    <dgm:pt modelId="{3663FA98-8776-41F8-B79A-D708F9398357}" type="sibTrans" cxnId="{5C023D51-6B3D-4B77-895F-EB13EEC836CF}">
      <dgm:prSet/>
      <dgm:spPr/>
      <dgm:t>
        <a:bodyPr/>
        <a:lstStyle/>
        <a:p>
          <a:endParaRPr lang="en-US"/>
        </a:p>
      </dgm:t>
    </dgm:pt>
    <dgm:pt modelId="{9C48F362-A143-41F6-A819-B948ABBB54B7}">
      <dgm:prSet/>
      <dgm:spPr/>
      <dgm:t>
        <a:bodyPr/>
        <a:lstStyle/>
        <a:p>
          <a:r>
            <a:rPr lang="en-US"/>
            <a:t>Address</a:t>
          </a:r>
        </a:p>
      </dgm:t>
    </dgm:pt>
    <dgm:pt modelId="{05C372E0-1207-4EF4-B9B3-B548B5C86752}" type="parTrans" cxnId="{14785CE7-53B8-49FF-A215-BE798B4A1C81}">
      <dgm:prSet/>
      <dgm:spPr/>
      <dgm:t>
        <a:bodyPr/>
        <a:lstStyle/>
        <a:p>
          <a:endParaRPr lang="en-US"/>
        </a:p>
      </dgm:t>
    </dgm:pt>
    <dgm:pt modelId="{66E7D5FF-CC09-4E10-998F-13F2B19C8709}" type="sibTrans" cxnId="{14785CE7-53B8-49FF-A215-BE798B4A1C81}">
      <dgm:prSet/>
      <dgm:spPr/>
      <dgm:t>
        <a:bodyPr/>
        <a:lstStyle/>
        <a:p>
          <a:endParaRPr lang="en-US"/>
        </a:p>
      </dgm:t>
    </dgm:pt>
    <dgm:pt modelId="{7BA5563E-534C-499F-800C-77DDB5BCBD66}">
      <dgm:prSet/>
      <dgm:spPr/>
      <dgm:t>
        <a:bodyPr/>
        <a:lstStyle/>
        <a:p>
          <a:r>
            <a:rPr lang="en-US"/>
            <a:t>Address Data Imbalance: Use resampling to balance satisfaction scores across hospital types.</a:t>
          </a:r>
        </a:p>
      </dgm:t>
    </dgm:pt>
    <dgm:pt modelId="{54571116-6C5F-4D00-A705-8B9C35C9A6C2}" type="parTrans" cxnId="{AF2A2B7F-8E4B-45FE-97C6-1E26D8B24150}">
      <dgm:prSet/>
      <dgm:spPr/>
      <dgm:t>
        <a:bodyPr/>
        <a:lstStyle/>
        <a:p>
          <a:endParaRPr lang="en-US"/>
        </a:p>
      </dgm:t>
    </dgm:pt>
    <dgm:pt modelId="{37C9193B-B44A-417B-AF3D-3AC54F149E55}" type="sibTrans" cxnId="{AF2A2B7F-8E4B-45FE-97C6-1E26D8B24150}">
      <dgm:prSet/>
      <dgm:spPr/>
      <dgm:t>
        <a:bodyPr/>
        <a:lstStyle/>
        <a:p>
          <a:endParaRPr lang="en-US"/>
        </a:p>
      </dgm:t>
    </dgm:pt>
    <dgm:pt modelId="{9499F718-A77B-4BCC-B1F5-BADD78564997}">
      <dgm:prSet/>
      <dgm:spPr/>
      <dgm:t>
        <a:bodyPr/>
        <a:lstStyle/>
        <a:p>
          <a:r>
            <a:rPr lang="en-US"/>
            <a:t>Tailor</a:t>
          </a:r>
        </a:p>
      </dgm:t>
    </dgm:pt>
    <dgm:pt modelId="{E56A8AC7-F0E7-40D0-A883-435F476F30F6}" type="parTrans" cxnId="{6EB384D4-D294-48A7-835D-C27E3C49D6B9}">
      <dgm:prSet/>
      <dgm:spPr/>
      <dgm:t>
        <a:bodyPr/>
        <a:lstStyle/>
        <a:p>
          <a:endParaRPr lang="en-US"/>
        </a:p>
      </dgm:t>
    </dgm:pt>
    <dgm:pt modelId="{6F9C5C00-1952-4FE0-8A1F-ACDE8CBCF17E}" type="sibTrans" cxnId="{6EB384D4-D294-48A7-835D-C27E3C49D6B9}">
      <dgm:prSet/>
      <dgm:spPr/>
      <dgm:t>
        <a:bodyPr/>
        <a:lstStyle/>
        <a:p>
          <a:endParaRPr lang="en-US"/>
        </a:p>
      </dgm:t>
    </dgm:pt>
    <dgm:pt modelId="{36409695-3C33-445E-BBDC-A4594072B423}">
      <dgm:prSet/>
      <dgm:spPr/>
      <dgm:t>
        <a:bodyPr/>
        <a:lstStyle/>
        <a:p>
          <a:r>
            <a:rPr lang="en-US"/>
            <a:t>Demographic &amp; Regional Specificity: Tailor improvements based on trends by demographics and regions.</a:t>
          </a:r>
        </a:p>
      </dgm:t>
    </dgm:pt>
    <dgm:pt modelId="{8FAA6877-362F-494B-A63E-1B9E10BB69F3}" type="parTrans" cxnId="{053114E9-D773-4AF5-832C-0E28C5923EA2}">
      <dgm:prSet/>
      <dgm:spPr/>
      <dgm:t>
        <a:bodyPr/>
        <a:lstStyle/>
        <a:p>
          <a:endParaRPr lang="en-US"/>
        </a:p>
      </dgm:t>
    </dgm:pt>
    <dgm:pt modelId="{C5C6FCDE-EB38-40D1-AE02-8F7BB15B7585}" type="sibTrans" cxnId="{053114E9-D773-4AF5-832C-0E28C5923EA2}">
      <dgm:prSet/>
      <dgm:spPr/>
      <dgm:t>
        <a:bodyPr/>
        <a:lstStyle/>
        <a:p>
          <a:endParaRPr lang="en-US"/>
        </a:p>
      </dgm:t>
    </dgm:pt>
    <dgm:pt modelId="{4E80DE3E-9EE1-497F-9F49-F3775CBE0AD4}">
      <dgm:prSet/>
      <dgm:spPr/>
      <dgm:t>
        <a:bodyPr/>
        <a:lstStyle/>
        <a:p>
          <a:r>
            <a:rPr lang="en-US"/>
            <a:t>Use</a:t>
          </a:r>
        </a:p>
      </dgm:t>
    </dgm:pt>
    <dgm:pt modelId="{B77A525F-2D0C-4944-8320-C1440C6C880A}" type="parTrans" cxnId="{B3A202E0-1F5A-4916-A3A2-9162563CB6A5}">
      <dgm:prSet/>
      <dgm:spPr/>
      <dgm:t>
        <a:bodyPr/>
        <a:lstStyle/>
        <a:p>
          <a:endParaRPr lang="en-US"/>
        </a:p>
      </dgm:t>
    </dgm:pt>
    <dgm:pt modelId="{49CF2CC2-9BCB-490E-96CC-558A0740DE49}" type="sibTrans" cxnId="{B3A202E0-1F5A-4916-A3A2-9162563CB6A5}">
      <dgm:prSet/>
      <dgm:spPr/>
      <dgm:t>
        <a:bodyPr/>
        <a:lstStyle/>
        <a:p>
          <a:endParaRPr lang="en-US"/>
        </a:p>
      </dgm:t>
    </dgm:pt>
    <dgm:pt modelId="{7CE35240-FA13-4136-82D0-59A7B782BDD8}">
      <dgm:prSet/>
      <dgm:spPr/>
      <dgm:t>
        <a:bodyPr/>
        <a:lstStyle/>
        <a:p>
          <a:r>
            <a:rPr lang="en-US"/>
            <a:t>Improved Visualizations: Use heatmaps and segmented charts for clearer insights.</a:t>
          </a:r>
        </a:p>
      </dgm:t>
    </dgm:pt>
    <dgm:pt modelId="{627B2297-DB33-4775-9CA9-0B74755EB0A0}" type="parTrans" cxnId="{02D0B01B-9AEC-48A1-B36B-99197F9F47C3}">
      <dgm:prSet/>
      <dgm:spPr/>
      <dgm:t>
        <a:bodyPr/>
        <a:lstStyle/>
        <a:p>
          <a:endParaRPr lang="en-US"/>
        </a:p>
      </dgm:t>
    </dgm:pt>
    <dgm:pt modelId="{641EC166-5285-4A80-B2B9-EA3EC736805C}" type="sibTrans" cxnId="{02D0B01B-9AEC-48A1-B36B-99197F9F47C3}">
      <dgm:prSet/>
      <dgm:spPr/>
      <dgm:t>
        <a:bodyPr/>
        <a:lstStyle/>
        <a:p>
          <a:endParaRPr lang="en-US"/>
        </a:p>
      </dgm:t>
    </dgm:pt>
    <dgm:pt modelId="{EE1E860C-BC53-4A5D-B21F-EB1BA5635FC3}">
      <dgm:prSet/>
      <dgm:spPr/>
      <dgm:t>
        <a:bodyPr/>
        <a:lstStyle/>
        <a:p>
          <a:r>
            <a:rPr lang="en-US"/>
            <a:t>Track</a:t>
          </a:r>
        </a:p>
      </dgm:t>
    </dgm:pt>
    <dgm:pt modelId="{22ABD573-D293-4E07-BD5B-03F7005E7852}" type="parTrans" cxnId="{6E9EA14E-C8C1-4AC0-894D-491DBCF2BF7E}">
      <dgm:prSet/>
      <dgm:spPr/>
      <dgm:t>
        <a:bodyPr/>
        <a:lstStyle/>
        <a:p>
          <a:endParaRPr lang="en-US"/>
        </a:p>
      </dgm:t>
    </dgm:pt>
    <dgm:pt modelId="{D6D626C8-0C96-4E72-BCED-78685C4D7534}" type="sibTrans" cxnId="{6E9EA14E-C8C1-4AC0-894D-491DBCF2BF7E}">
      <dgm:prSet/>
      <dgm:spPr/>
      <dgm:t>
        <a:bodyPr/>
        <a:lstStyle/>
        <a:p>
          <a:endParaRPr lang="en-US"/>
        </a:p>
      </dgm:t>
    </dgm:pt>
    <dgm:pt modelId="{476694FF-3DC8-413A-B3DA-E25804FCE2D6}">
      <dgm:prSet/>
      <dgm:spPr/>
      <dgm:t>
        <a:bodyPr/>
        <a:lstStyle/>
        <a:p>
          <a:r>
            <a:rPr lang="en-US"/>
            <a:t>Temporal Analysis: Track satisfaction over time for proactive resource planning.</a:t>
          </a:r>
        </a:p>
      </dgm:t>
    </dgm:pt>
    <dgm:pt modelId="{94E5B802-1D92-49D1-8FF0-AA850BF082ED}" type="parTrans" cxnId="{29B6FD35-D332-40EF-A870-0962D3D7DA07}">
      <dgm:prSet/>
      <dgm:spPr/>
      <dgm:t>
        <a:bodyPr/>
        <a:lstStyle/>
        <a:p>
          <a:endParaRPr lang="en-US"/>
        </a:p>
      </dgm:t>
    </dgm:pt>
    <dgm:pt modelId="{256C73C0-A781-459F-A748-9C4CE192E31B}" type="sibTrans" cxnId="{29B6FD35-D332-40EF-A870-0962D3D7DA07}">
      <dgm:prSet/>
      <dgm:spPr/>
      <dgm:t>
        <a:bodyPr/>
        <a:lstStyle/>
        <a:p>
          <a:endParaRPr lang="en-US"/>
        </a:p>
      </dgm:t>
    </dgm:pt>
    <dgm:pt modelId="{5886F3B0-E2ED-4C17-A1C6-8C1F2D20270B}" type="pres">
      <dgm:prSet presAssocID="{C08802BA-CC82-4EC4-B047-2DC368D291D5}" presName="linearFlow" presStyleCnt="0">
        <dgm:presLayoutVars>
          <dgm:dir/>
          <dgm:animLvl val="lvl"/>
          <dgm:resizeHandles val="exact"/>
        </dgm:presLayoutVars>
      </dgm:prSet>
      <dgm:spPr/>
    </dgm:pt>
    <dgm:pt modelId="{BCEF94DC-17E1-4AE2-BD60-673077FFBD70}" type="pres">
      <dgm:prSet presAssocID="{9936A0F5-FE08-40A6-A342-A8E798137C86}" presName="composite" presStyleCnt="0"/>
      <dgm:spPr/>
    </dgm:pt>
    <dgm:pt modelId="{F409F836-7764-466A-8859-2664CBDADFCC}" type="pres">
      <dgm:prSet presAssocID="{9936A0F5-FE08-40A6-A342-A8E798137C86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30EEAFEB-4119-46C9-8A44-809B3FF487F1}" type="pres">
      <dgm:prSet presAssocID="{9936A0F5-FE08-40A6-A342-A8E798137C86}" presName="descendantText" presStyleLbl="alignAcc1" presStyleIdx="0" presStyleCnt="8">
        <dgm:presLayoutVars>
          <dgm:bulletEnabled val="1"/>
        </dgm:presLayoutVars>
      </dgm:prSet>
      <dgm:spPr/>
    </dgm:pt>
    <dgm:pt modelId="{FC1ED0FB-748C-49F5-83AC-90A1F80913DB}" type="pres">
      <dgm:prSet presAssocID="{5D9237C5-010B-40F3-A249-400D2FCA9EC0}" presName="sp" presStyleCnt="0"/>
      <dgm:spPr/>
    </dgm:pt>
    <dgm:pt modelId="{34EDD5A5-E4C9-4CCF-AEA5-C2F11BA18B45}" type="pres">
      <dgm:prSet presAssocID="{A28414B7-69D8-4BF9-8B26-D457CACF5FB4}" presName="composite" presStyleCnt="0"/>
      <dgm:spPr/>
    </dgm:pt>
    <dgm:pt modelId="{1B316E26-43EF-4228-BB11-A0FD932D0983}" type="pres">
      <dgm:prSet presAssocID="{A28414B7-69D8-4BF9-8B26-D457CACF5FB4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6D9DEDE6-7666-43E6-BAE0-8749830CBFB0}" type="pres">
      <dgm:prSet presAssocID="{A28414B7-69D8-4BF9-8B26-D457CACF5FB4}" presName="descendantText" presStyleLbl="alignAcc1" presStyleIdx="1" presStyleCnt="8">
        <dgm:presLayoutVars>
          <dgm:bulletEnabled val="1"/>
        </dgm:presLayoutVars>
      </dgm:prSet>
      <dgm:spPr/>
    </dgm:pt>
    <dgm:pt modelId="{A37D774D-17AF-4AB9-BBD9-7B1D56BB634F}" type="pres">
      <dgm:prSet presAssocID="{1A70B344-4FD0-47DC-A558-6A11419C1C0C}" presName="sp" presStyleCnt="0"/>
      <dgm:spPr/>
    </dgm:pt>
    <dgm:pt modelId="{B623B07B-699E-4246-B400-790D25D39D0D}" type="pres">
      <dgm:prSet presAssocID="{BB6AA05C-DB4D-47B4-9947-8A60E2022C81}" presName="composite" presStyleCnt="0"/>
      <dgm:spPr/>
    </dgm:pt>
    <dgm:pt modelId="{2C0F5DEF-980B-4439-B81F-C6E631DFED27}" type="pres">
      <dgm:prSet presAssocID="{BB6AA05C-DB4D-47B4-9947-8A60E2022C81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D65EBE8E-9704-4CCF-97EC-16CE5EAE8DAA}" type="pres">
      <dgm:prSet presAssocID="{BB6AA05C-DB4D-47B4-9947-8A60E2022C81}" presName="descendantText" presStyleLbl="alignAcc1" presStyleIdx="2" presStyleCnt="8">
        <dgm:presLayoutVars>
          <dgm:bulletEnabled val="1"/>
        </dgm:presLayoutVars>
      </dgm:prSet>
      <dgm:spPr/>
    </dgm:pt>
    <dgm:pt modelId="{C651BEA8-4240-42B6-8CF4-E3FA1AFB8D1D}" type="pres">
      <dgm:prSet presAssocID="{F73E444C-E547-40CB-8DD9-3588FA6D2C0B}" presName="sp" presStyleCnt="0"/>
      <dgm:spPr/>
    </dgm:pt>
    <dgm:pt modelId="{D3F275F4-2D04-44F4-B3FD-6AAF8894106C}" type="pres">
      <dgm:prSet presAssocID="{3945BD21-0603-4247-AF9C-41CFBE114765}" presName="composite" presStyleCnt="0"/>
      <dgm:spPr/>
    </dgm:pt>
    <dgm:pt modelId="{8205C534-B8FF-4B5A-9DEA-5A053535171E}" type="pres">
      <dgm:prSet presAssocID="{3945BD21-0603-4247-AF9C-41CFBE114765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3569E86C-11F0-4F96-B187-2FB0DD1A993C}" type="pres">
      <dgm:prSet presAssocID="{3945BD21-0603-4247-AF9C-41CFBE114765}" presName="descendantText" presStyleLbl="alignAcc1" presStyleIdx="3" presStyleCnt="8">
        <dgm:presLayoutVars>
          <dgm:bulletEnabled val="1"/>
        </dgm:presLayoutVars>
      </dgm:prSet>
      <dgm:spPr/>
    </dgm:pt>
    <dgm:pt modelId="{2412A8D3-1F28-4352-8DCE-C3D5E7B377CC}" type="pres">
      <dgm:prSet presAssocID="{0D9C6EE3-8912-4695-92B8-3ED5811F41B9}" presName="sp" presStyleCnt="0"/>
      <dgm:spPr/>
    </dgm:pt>
    <dgm:pt modelId="{58D46106-1FF0-4FA6-B72A-7D77B62D97B7}" type="pres">
      <dgm:prSet presAssocID="{9C48F362-A143-41F6-A819-B948ABBB54B7}" presName="composite" presStyleCnt="0"/>
      <dgm:spPr/>
    </dgm:pt>
    <dgm:pt modelId="{FEA9C992-F356-4C2D-AB5D-FBE368947A0E}" type="pres">
      <dgm:prSet presAssocID="{9C48F362-A143-41F6-A819-B948ABBB54B7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FD629CE8-EDF4-4133-9776-30B632ACB4D5}" type="pres">
      <dgm:prSet presAssocID="{9C48F362-A143-41F6-A819-B948ABBB54B7}" presName="descendantText" presStyleLbl="alignAcc1" presStyleIdx="4" presStyleCnt="8">
        <dgm:presLayoutVars>
          <dgm:bulletEnabled val="1"/>
        </dgm:presLayoutVars>
      </dgm:prSet>
      <dgm:spPr/>
    </dgm:pt>
    <dgm:pt modelId="{A04B34C9-8C11-4139-982F-1DC8AC11A0CF}" type="pres">
      <dgm:prSet presAssocID="{66E7D5FF-CC09-4E10-998F-13F2B19C8709}" presName="sp" presStyleCnt="0"/>
      <dgm:spPr/>
    </dgm:pt>
    <dgm:pt modelId="{E9A9C14A-8A91-4BE3-AA85-75E1A4F81B30}" type="pres">
      <dgm:prSet presAssocID="{9499F718-A77B-4BCC-B1F5-BADD78564997}" presName="composite" presStyleCnt="0"/>
      <dgm:spPr/>
    </dgm:pt>
    <dgm:pt modelId="{A145361B-1662-4FBB-A703-3E429D9EF07C}" type="pres">
      <dgm:prSet presAssocID="{9499F718-A77B-4BCC-B1F5-BADD78564997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52B9270-7610-4F6C-819C-07482B43D2E4}" type="pres">
      <dgm:prSet presAssocID="{9499F718-A77B-4BCC-B1F5-BADD78564997}" presName="descendantText" presStyleLbl="alignAcc1" presStyleIdx="5" presStyleCnt="8">
        <dgm:presLayoutVars>
          <dgm:bulletEnabled val="1"/>
        </dgm:presLayoutVars>
      </dgm:prSet>
      <dgm:spPr/>
    </dgm:pt>
    <dgm:pt modelId="{20FBE6BB-ACC6-4FB5-873D-A4E2F8971EA8}" type="pres">
      <dgm:prSet presAssocID="{6F9C5C00-1952-4FE0-8A1F-ACDE8CBCF17E}" presName="sp" presStyleCnt="0"/>
      <dgm:spPr/>
    </dgm:pt>
    <dgm:pt modelId="{8AFF8EFE-7F54-4647-A718-FEB4EC8C5BE0}" type="pres">
      <dgm:prSet presAssocID="{4E80DE3E-9EE1-497F-9F49-F3775CBE0AD4}" presName="composite" presStyleCnt="0"/>
      <dgm:spPr/>
    </dgm:pt>
    <dgm:pt modelId="{0EC17E65-AF7E-4C98-8DAE-FBE7CE5A769F}" type="pres">
      <dgm:prSet presAssocID="{4E80DE3E-9EE1-497F-9F49-F3775CBE0AD4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6448EDAA-EA1D-4B06-979F-1DA7DBD35FC1}" type="pres">
      <dgm:prSet presAssocID="{4E80DE3E-9EE1-497F-9F49-F3775CBE0AD4}" presName="descendantText" presStyleLbl="alignAcc1" presStyleIdx="6" presStyleCnt="8">
        <dgm:presLayoutVars>
          <dgm:bulletEnabled val="1"/>
        </dgm:presLayoutVars>
      </dgm:prSet>
      <dgm:spPr/>
    </dgm:pt>
    <dgm:pt modelId="{C7CD126E-541C-47BE-9732-2019CD6646BC}" type="pres">
      <dgm:prSet presAssocID="{49CF2CC2-9BCB-490E-96CC-558A0740DE49}" presName="sp" presStyleCnt="0"/>
      <dgm:spPr/>
    </dgm:pt>
    <dgm:pt modelId="{05EC58DB-7176-4693-BC6D-8B15EB0E88F7}" type="pres">
      <dgm:prSet presAssocID="{EE1E860C-BC53-4A5D-B21F-EB1BA5635FC3}" presName="composite" presStyleCnt="0"/>
      <dgm:spPr/>
    </dgm:pt>
    <dgm:pt modelId="{EB2D491A-0A25-4F8D-9145-60AC13357435}" type="pres">
      <dgm:prSet presAssocID="{EE1E860C-BC53-4A5D-B21F-EB1BA5635FC3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0D768E39-1BC2-4D10-8F89-9E8C49E8B82D}" type="pres">
      <dgm:prSet presAssocID="{EE1E860C-BC53-4A5D-B21F-EB1BA5635FC3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5E77EC0C-2508-40E8-B7D7-035879C0CFA5}" srcId="{BB6AA05C-DB4D-47B4-9947-8A60E2022C81}" destId="{FE9DD52E-0440-4F03-A708-02E03D862B3B}" srcOrd="0" destOrd="0" parTransId="{CB307B6E-5C34-424B-B706-FFCD50CA05D7}" sibTransId="{60F589DE-601D-42CA-B153-784608BD1379}"/>
    <dgm:cxn modelId="{02D0B01B-9AEC-48A1-B36B-99197F9F47C3}" srcId="{4E80DE3E-9EE1-497F-9F49-F3775CBE0AD4}" destId="{7CE35240-FA13-4136-82D0-59A7B782BDD8}" srcOrd="0" destOrd="0" parTransId="{627B2297-DB33-4775-9CA9-0B74755EB0A0}" sibTransId="{641EC166-5285-4A80-B2B9-EA3EC736805C}"/>
    <dgm:cxn modelId="{509F1D20-9B0C-41C4-AA0A-2F8896ED865B}" srcId="{C08802BA-CC82-4EC4-B047-2DC368D291D5}" destId="{9936A0F5-FE08-40A6-A342-A8E798137C86}" srcOrd="0" destOrd="0" parTransId="{25029661-9DCE-49DA-908B-45C8D8A7E86F}" sibTransId="{5D9237C5-010B-40F3-A249-400D2FCA9EC0}"/>
    <dgm:cxn modelId="{8AFC0D2A-F66B-4ED8-A1D2-321775FC88AE}" type="presOf" srcId="{EE1E860C-BC53-4A5D-B21F-EB1BA5635FC3}" destId="{EB2D491A-0A25-4F8D-9145-60AC13357435}" srcOrd="0" destOrd="0" presId="urn:microsoft.com/office/officeart/2005/8/layout/chevron2"/>
    <dgm:cxn modelId="{A60BD22D-8154-4851-A3AC-33E58900AA8E}" type="presOf" srcId="{75327AF6-76A8-46C5-9901-86AC38FFD490}" destId="{30EEAFEB-4119-46C9-8A44-809B3FF487F1}" srcOrd="0" destOrd="0" presId="urn:microsoft.com/office/officeart/2005/8/layout/chevron2"/>
    <dgm:cxn modelId="{29B6FD35-D332-40EF-A870-0962D3D7DA07}" srcId="{EE1E860C-BC53-4A5D-B21F-EB1BA5635FC3}" destId="{476694FF-3DC8-413A-B3DA-E25804FCE2D6}" srcOrd="0" destOrd="0" parTransId="{94E5B802-1D92-49D1-8FF0-AA850BF082ED}" sibTransId="{256C73C0-A781-459F-A748-9C4CE192E31B}"/>
    <dgm:cxn modelId="{1DB7373D-2E6A-443A-9552-5DCEB3B56244}" srcId="{C08802BA-CC82-4EC4-B047-2DC368D291D5}" destId="{3945BD21-0603-4247-AF9C-41CFBE114765}" srcOrd="3" destOrd="0" parTransId="{08ACBA25-81EC-4220-8E0C-C452F161ECAB}" sibTransId="{0D9C6EE3-8912-4695-92B8-3ED5811F41B9}"/>
    <dgm:cxn modelId="{4FFEB36B-87FB-4557-AF13-E0052989E34B}" type="presOf" srcId="{C08802BA-CC82-4EC4-B047-2DC368D291D5}" destId="{5886F3B0-E2ED-4C17-A1C6-8C1F2D20270B}" srcOrd="0" destOrd="0" presId="urn:microsoft.com/office/officeart/2005/8/layout/chevron2"/>
    <dgm:cxn modelId="{6E9EA14E-C8C1-4AC0-894D-491DBCF2BF7E}" srcId="{C08802BA-CC82-4EC4-B047-2DC368D291D5}" destId="{EE1E860C-BC53-4A5D-B21F-EB1BA5635FC3}" srcOrd="7" destOrd="0" parTransId="{22ABD573-D293-4E07-BD5B-03F7005E7852}" sibTransId="{D6D626C8-0C96-4E72-BCED-78685C4D7534}"/>
    <dgm:cxn modelId="{C5243E4F-AA71-46F5-9D48-E527B5E12999}" type="presOf" srcId="{3945BD21-0603-4247-AF9C-41CFBE114765}" destId="{8205C534-B8FF-4B5A-9DEA-5A053535171E}" srcOrd="0" destOrd="0" presId="urn:microsoft.com/office/officeart/2005/8/layout/chevron2"/>
    <dgm:cxn modelId="{F6CE7C70-1251-459F-A23F-7588D3C908E6}" srcId="{A28414B7-69D8-4BF9-8B26-D457CACF5FB4}" destId="{E6430FA7-928F-46E9-AD4C-C3A902C1FE62}" srcOrd="0" destOrd="0" parTransId="{52F9E182-A3ED-499E-94ED-8242811EC14D}" sibTransId="{9A2E06E9-9946-4515-8C0C-FE300AAE0727}"/>
    <dgm:cxn modelId="{5C023D51-6B3D-4B77-895F-EB13EEC836CF}" srcId="{3945BD21-0603-4247-AF9C-41CFBE114765}" destId="{6BBC1B20-F921-4E2B-95B0-D11D2429B83E}" srcOrd="0" destOrd="0" parTransId="{08316CC7-BC26-43AA-B46F-CF67DC07CFC9}" sibTransId="{3663FA98-8776-41F8-B79A-D708F9398357}"/>
    <dgm:cxn modelId="{A0EDD657-9BC6-4D25-881B-6B7D42B44A20}" type="presOf" srcId="{476694FF-3DC8-413A-B3DA-E25804FCE2D6}" destId="{0D768E39-1BC2-4D10-8F89-9E8C49E8B82D}" srcOrd="0" destOrd="0" presId="urn:microsoft.com/office/officeart/2005/8/layout/chevron2"/>
    <dgm:cxn modelId="{B1BAFA57-B41D-4191-9E21-7BE406C988E6}" type="presOf" srcId="{7BA5563E-534C-499F-800C-77DDB5BCBD66}" destId="{FD629CE8-EDF4-4133-9776-30B632ACB4D5}" srcOrd="0" destOrd="0" presId="urn:microsoft.com/office/officeart/2005/8/layout/chevron2"/>
    <dgm:cxn modelId="{AF2A2B7F-8E4B-45FE-97C6-1E26D8B24150}" srcId="{9C48F362-A143-41F6-A819-B948ABBB54B7}" destId="{7BA5563E-534C-499F-800C-77DDB5BCBD66}" srcOrd="0" destOrd="0" parTransId="{54571116-6C5F-4D00-A705-8B9C35C9A6C2}" sibTransId="{37C9193B-B44A-417B-AF3D-3AC54F149E55}"/>
    <dgm:cxn modelId="{AE7B357F-893A-4A05-B8DD-627C309E5F19}" type="presOf" srcId="{9C48F362-A143-41F6-A819-B948ABBB54B7}" destId="{FEA9C992-F356-4C2D-AB5D-FBE368947A0E}" srcOrd="0" destOrd="0" presId="urn:microsoft.com/office/officeart/2005/8/layout/chevron2"/>
    <dgm:cxn modelId="{7DAFDF92-1AAA-4537-B2FD-1A2F2746EEEC}" srcId="{9936A0F5-FE08-40A6-A342-A8E798137C86}" destId="{75327AF6-76A8-46C5-9901-86AC38FFD490}" srcOrd="0" destOrd="0" parTransId="{6C71BD5D-E1AF-4BEE-99EC-EF936F958A24}" sibTransId="{2464B815-6542-47DD-B66C-7E9AD6EA4EE6}"/>
    <dgm:cxn modelId="{86EA66B0-CCA7-4122-A734-D3D02560BFDC}" type="presOf" srcId="{6BBC1B20-F921-4E2B-95B0-D11D2429B83E}" destId="{3569E86C-11F0-4F96-B187-2FB0DD1A993C}" srcOrd="0" destOrd="0" presId="urn:microsoft.com/office/officeart/2005/8/layout/chevron2"/>
    <dgm:cxn modelId="{C23862BA-BA19-4A72-BD97-EB20FC88083C}" type="presOf" srcId="{FE9DD52E-0440-4F03-A708-02E03D862B3B}" destId="{D65EBE8E-9704-4CCF-97EC-16CE5EAE8DAA}" srcOrd="0" destOrd="0" presId="urn:microsoft.com/office/officeart/2005/8/layout/chevron2"/>
    <dgm:cxn modelId="{1BC169C6-FE75-43E6-B728-F1A0A8D06BA7}" type="presOf" srcId="{9936A0F5-FE08-40A6-A342-A8E798137C86}" destId="{F409F836-7764-466A-8859-2664CBDADFCC}" srcOrd="0" destOrd="0" presId="urn:microsoft.com/office/officeart/2005/8/layout/chevron2"/>
    <dgm:cxn modelId="{5AD77BC9-0E46-465E-82CD-A2F182491FC8}" type="presOf" srcId="{A28414B7-69D8-4BF9-8B26-D457CACF5FB4}" destId="{1B316E26-43EF-4228-BB11-A0FD932D0983}" srcOrd="0" destOrd="0" presId="urn:microsoft.com/office/officeart/2005/8/layout/chevron2"/>
    <dgm:cxn modelId="{3EF832CC-AF40-4387-A7F5-A146A3F7E3E4}" type="presOf" srcId="{9499F718-A77B-4BCC-B1F5-BADD78564997}" destId="{A145361B-1662-4FBB-A703-3E429D9EF07C}" srcOrd="0" destOrd="0" presId="urn:microsoft.com/office/officeart/2005/8/layout/chevron2"/>
    <dgm:cxn modelId="{85073AD2-6740-4E60-B4AA-A110ABF45812}" type="presOf" srcId="{BB6AA05C-DB4D-47B4-9947-8A60E2022C81}" destId="{2C0F5DEF-980B-4439-B81F-C6E631DFED27}" srcOrd="0" destOrd="0" presId="urn:microsoft.com/office/officeart/2005/8/layout/chevron2"/>
    <dgm:cxn modelId="{EDBE16D4-F6BE-4580-B706-7656EB843A43}" type="presOf" srcId="{7CE35240-FA13-4136-82D0-59A7B782BDD8}" destId="{6448EDAA-EA1D-4B06-979F-1DA7DBD35FC1}" srcOrd="0" destOrd="0" presId="urn:microsoft.com/office/officeart/2005/8/layout/chevron2"/>
    <dgm:cxn modelId="{6EB384D4-D294-48A7-835D-C27E3C49D6B9}" srcId="{C08802BA-CC82-4EC4-B047-2DC368D291D5}" destId="{9499F718-A77B-4BCC-B1F5-BADD78564997}" srcOrd="5" destOrd="0" parTransId="{E56A8AC7-F0E7-40D0-A883-435F476F30F6}" sibTransId="{6F9C5C00-1952-4FE0-8A1F-ACDE8CBCF17E}"/>
    <dgm:cxn modelId="{22648CD5-0E66-4037-8140-55BA3D2FA462}" srcId="{C08802BA-CC82-4EC4-B047-2DC368D291D5}" destId="{BB6AA05C-DB4D-47B4-9947-8A60E2022C81}" srcOrd="2" destOrd="0" parTransId="{AA2DFD60-8D58-4DE2-9E97-A6D64F0ED415}" sibTransId="{F73E444C-E547-40CB-8DD9-3588FA6D2C0B}"/>
    <dgm:cxn modelId="{6C212EDB-1B12-4CC5-AB56-54A70F386E9A}" type="presOf" srcId="{4E80DE3E-9EE1-497F-9F49-F3775CBE0AD4}" destId="{0EC17E65-AF7E-4C98-8DAE-FBE7CE5A769F}" srcOrd="0" destOrd="0" presId="urn:microsoft.com/office/officeart/2005/8/layout/chevron2"/>
    <dgm:cxn modelId="{B3A202E0-1F5A-4916-A3A2-9162563CB6A5}" srcId="{C08802BA-CC82-4EC4-B047-2DC368D291D5}" destId="{4E80DE3E-9EE1-497F-9F49-F3775CBE0AD4}" srcOrd="6" destOrd="0" parTransId="{B77A525F-2D0C-4944-8320-C1440C6C880A}" sibTransId="{49CF2CC2-9BCB-490E-96CC-558A0740DE49}"/>
    <dgm:cxn modelId="{14785CE7-53B8-49FF-A215-BE798B4A1C81}" srcId="{C08802BA-CC82-4EC4-B047-2DC368D291D5}" destId="{9C48F362-A143-41F6-A819-B948ABBB54B7}" srcOrd="4" destOrd="0" parTransId="{05C372E0-1207-4EF4-B9B3-B548B5C86752}" sibTransId="{66E7D5FF-CC09-4E10-998F-13F2B19C8709}"/>
    <dgm:cxn modelId="{053114E9-D773-4AF5-832C-0E28C5923EA2}" srcId="{9499F718-A77B-4BCC-B1F5-BADD78564997}" destId="{36409695-3C33-445E-BBDC-A4594072B423}" srcOrd="0" destOrd="0" parTransId="{8FAA6877-362F-494B-A63E-1B9E10BB69F3}" sibTransId="{C5C6FCDE-EB38-40D1-AE02-8F7BB15B7585}"/>
    <dgm:cxn modelId="{5DD930F5-8514-4E05-9C24-2707BD0DD9AD}" srcId="{C08802BA-CC82-4EC4-B047-2DC368D291D5}" destId="{A28414B7-69D8-4BF9-8B26-D457CACF5FB4}" srcOrd="1" destOrd="0" parTransId="{67F274A9-92C7-4F17-A431-F483312BA258}" sibTransId="{1A70B344-4FD0-47DC-A558-6A11419C1C0C}"/>
    <dgm:cxn modelId="{A73889F8-991D-47F0-AEA4-FA6082590AB1}" type="presOf" srcId="{E6430FA7-928F-46E9-AD4C-C3A902C1FE62}" destId="{6D9DEDE6-7666-43E6-BAE0-8749830CBFB0}" srcOrd="0" destOrd="0" presId="urn:microsoft.com/office/officeart/2005/8/layout/chevron2"/>
    <dgm:cxn modelId="{2AA68EFD-E270-44AC-AB01-1DD38DD56183}" type="presOf" srcId="{36409695-3C33-445E-BBDC-A4594072B423}" destId="{D52B9270-7610-4F6C-819C-07482B43D2E4}" srcOrd="0" destOrd="0" presId="urn:microsoft.com/office/officeart/2005/8/layout/chevron2"/>
    <dgm:cxn modelId="{34B5AED2-45B2-4918-816B-ECF2C49FF456}" type="presParOf" srcId="{5886F3B0-E2ED-4C17-A1C6-8C1F2D20270B}" destId="{BCEF94DC-17E1-4AE2-BD60-673077FFBD70}" srcOrd="0" destOrd="0" presId="urn:microsoft.com/office/officeart/2005/8/layout/chevron2"/>
    <dgm:cxn modelId="{BDF5C790-656C-4860-A1B2-D72475D9B3C6}" type="presParOf" srcId="{BCEF94DC-17E1-4AE2-BD60-673077FFBD70}" destId="{F409F836-7764-466A-8859-2664CBDADFCC}" srcOrd="0" destOrd="0" presId="urn:microsoft.com/office/officeart/2005/8/layout/chevron2"/>
    <dgm:cxn modelId="{84E49A6D-A59D-4D2A-99C8-44FAD6AB0464}" type="presParOf" srcId="{BCEF94DC-17E1-4AE2-BD60-673077FFBD70}" destId="{30EEAFEB-4119-46C9-8A44-809B3FF487F1}" srcOrd="1" destOrd="0" presId="urn:microsoft.com/office/officeart/2005/8/layout/chevron2"/>
    <dgm:cxn modelId="{82CF60E8-F8EF-4F7F-9906-0F8C216A0B78}" type="presParOf" srcId="{5886F3B0-E2ED-4C17-A1C6-8C1F2D20270B}" destId="{FC1ED0FB-748C-49F5-83AC-90A1F80913DB}" srcOrd="1" destOrd="0" presId="urn:microsoft.com/office/officeart/2005/8/layout/chevron2"/>
    <dgm:cxn modelId="{0004C72D-73BB-4C42-A9E1-E1B7248A0DEA}" type="presParOf" srcId="{5886F3B0-E2ED-4C17-A1C6-8C1F2D20270B}" destId="{34EDD5A5-E4C9-4CCF-AEA5-C2F11BA18B45}" srcOrd="2" destOrd="0" presId="urn:microsoft.com/office/officeart/2005/8/layout/chevron2"/>
    <dgm:cxn modelId="{17703F78-F327-40C5-B43D-2151F85CC14D}" type="presParOf" srcId="{34EDD5A5-E4C9-4CCF-AEA5-C2F11BA18B45}" destId="{1B316E26-43EF-4228-BB11-A0FD932D0983}" srcOrd="0" destOrd="0" presId="urn:microsoft.com/office/officeart/2005/8/layout/chevron2"/>
    <dgm:cxn modelId="{3575AAA2-A99F-46BC-A296-68F2CFEBDD99}" type="presParOf" srcId="{34EDD5A5-E4C9-4CCF-AEA5-C2F11BA18B45}" destId="{6D9DEDE6-7666-43E6-BAE0-8749830CBFB0}" srcOrd="1" destOrd="0" presId="urn:microsoft.com/office/officeart/2005/8/layout/chevron2"/>
    <dgm:cxn modelId="{8B2C782B-C8A1-4B33-A7BC-7F9D779E93C4}" type="presParOf" srcId="{5886F3B0-E2ED-4C17-A1C6-8C1F2D20270B}" destId="{A37D774D-17AF-4AB9-BBD9-7B1D56BB634F}" srcOrd="3" destOrd="0" presId="urn:microsoft.com/office/officeart/2005/8/layout/chevron2"/>
    <dgm:cxn modelId="{9CA1002E-E3E5-455B-9A77-FD326095CB8E}" type="presParOf" srcId="{5886F3B0-E2ED-4C17-A1C6-8C1F2D20270B}" destId="{B623B07B-699E-4246-B400-790D25D39D0D}" srcOrd="4" destOrd="0" presId="urn:microsoft.com/office/officeart/2005/8/layout/chevron2"/>
    <dgm:cxn modelId="{3F5B817E-8CCF-415A-AFFA-1753E668CCDB}" type="presParOf" srcId="{B623B07B-699E-4246-B400-790D25D39D0D}" destId="{2C0F5DEF-980B-4439-B81F-C6E631DFED27}" srcOrd="0" destOrd="0" presId="urn:microsoft.com/office/officeart/2005/8/layout/chevron2"/>
    <dgm:cxn modelId="{9DE4FA02-0F23-4AF3-AFD3-333D15088235}" type="presParOf" srcId="{B623B07B-699E-4246-B400-790D25D39D0D}" destId="{D65EBE8E-9704-4CCF-97EC-16CE5EAE8DAA}" srcOrd="1" destOrd="0" presId="urn:microsoft.com/office/officeart/2005/8/layout/chevron2"/>
    <dgm:cxn modelId="{CC12B3B1-856F-41FE-9E03-AC5FEFBC5129}" type="presParOf" srcId="{5886F3B0-E2ED-4C17-A1C6-8C1F2D20270B}" destId="{C651BEA8-4240-42B6-8CF4-E3FA1AFB8D1D}" srcOrd="5" destOrd="0" presId="urn:microsoft.com/office/officeart/2005/8/layout/chevron2"/>
    <dgm:cxn modelId="{0E98E528-4BA7-4A3D-BE11-2226E281E4D7}" type="presParOf" srcId="{5886F3B0-E2ED-4C17-A1C6-8C1F2D20270B}" destId="{D3F275F4-2D04-44F4-B3FD-6AAF8894106C}" srcOrd="6" destOrd="0" presId="urn:microsoft.com/office/officeart/2005/8/layout/chevron2"/>
    <dgm:cxn modelId="{ED08D62F-75DB-4737-8608-DC8F597A070A}" type="presParOf" srcId="{D3F275F4-2D04-44F4-B3FD-6AAF8894106C}" destId="{8205C534-B8FF-4B5A-9DEA-5A053535171E}" srcOrd="0" destOrd="0" presId="urn:microsoft.com/office/officeart/2005/8/layout/chevron2"/>
    <dgm:cxn modelId="{F080F207-3CF2-4C66-9540-ECB74EBCD1DB}" type="presParOf" srcId="{D3F275F4-2D04-44F4-B3FD-6AAF8894106C}" destId="{3569E86C-11F0-4F96-B187-2FB0DD1A993C}" srcOrd="1" destOrd="0" presId="urn:microsoft.com/office/officeart/2005/8/layout/chevron2"/>
    <dgm:cxn modelId="{0743E795-B256-46DD-BD85-4200E480B5AC}" type="presParOf" srcId="{5886F3B0-E2ED-4C17-A1C6-8C1F2D20270B}" destId="{2412A8D3-1F28-4352-8DCE-C3D5E7B377CC}" srcOrd="7" destOrd="0" presId="urn:microsoft.com/office/officeart/2005/8/layout/chevron2"/>
    <dgm:cxn modelId="{221F82DC-4FF7-4E9E-B47E-84BA15258ABF}" type="presParOf" srcId="{5886F3B0-E2ED-4C17-A1C6-8C1F2D20270B}" destId="{58D46106-1FF0-4FA6-B72A-7D77B62D97B7}" srcOrd="8" destOrd="0" presId="urn:microsoft.com/office/officeart/2005/8/layout/chevron2"/>
    <dgm:cxn modelId="{35C43021-5E33-4D07-9AF0-8851CD88A399}" type="presParOf" srcId="{58D46106-1FF0-4FA6-B72A-7D77B62D97B7}" destId="{FEA9C992-F356-4C2D-AB5D-FBE368947A0E}" srcOrd="0" destOrd="0" presId="urn:microsoft.com/office/officeart/2005/8/layout/chevron2"/>
    <dgm:cxn modelId="{990F36B4-9D86-4FB8-B26F-8266763C5454}" type="presParOf" srcId="{58D46106-1FF0-4FA6-B72A-7D77B62D97B7}" destId="{FD629CE8-EDF4-4133-9776-30B632ACB4D5}" srcOrd="1" destOrd="0" presId="urn:microsoft.com/office/officeart/2005/8/layout/chevron2"/>
    <dgm:cxn modelId="{5DEEE7ED-0E98-4387-8F2E-A967591C61D8}" type="presParOf" srcId="{5886F3B0-E2ED-4C17-A1C6-8C1F2D20270B}" destId="{A04B34C9-8C11-4139-982F-1DC8AC11A0CF}" srcOrd="9" destOrd="0" presId="urn:microsoft.com/office/officeart/2005/8/layout/chevron2"/>
    <dgm:cxn modelId="{2D8A033C-534E-44AA-BA8D-E7CDD3149A6A}" type="presParOf" srcId="{5886F3B0-E2ED-4C17-A1C6-8C1F2D20270B}" destId="{E9A9C14A-8A91-4BE3-AA85-75E1A4F81B30}" srcOrd="10" destOrd="0" presId="urn:microsoft.com/office/officeart/2005/8/layout/chevron2"/>
    <dgm:cxn modelId="{9A80F309-66F5-44A0-BF81-80637D5D25BE}" type="presParOf" srcId="{E9A9C14A-8A91-4BE3-AA85-75E1A4F81B30}" destId="{A145361B-1662-4FBB-A703-3E429D9EF07C}" srcOrd="0" destOrd="0" presId="urn:microsoft.com/office/officeart/2005/8/layout/chevron2"/>
    <dgm:cxn modelId="{EB9037B7-85A2-45EB-B9E0-AE9C5506096E}" type="presParOf" srcId="{E9A9C14A-8A91-4BE3-AA85-75E1A4F81B30}" destId="{D52B9270-7610-4F6C-819C-07482B43D2E4}" srcOrd="1" destOrd="0" presId="urn:microsoft.com/office/officeart/2005/8/layout/chevron2"/>
    <dgm:cxn modelId="{CD06EC1C-EAE3-4B54-BE44-6FE459F4C23C}" type="presParOf" srcId="{5886F3B0-E2ED-4C17-A1C6-8C1F2D20270B}" destId="{20FBE6BB-ACC6-4FB5-873D-A4E2F8971EA8}" srcOrd="11" destOrd="0" presId="urn:microsoft.com/office/officeart/2005/8/layout/chevron2"/>
    <dgm:cxn modelId="{63A6C6B6-DC1B-40F2-9432-C0BFDED95F86}" type="presParOf" srcId="{5886F3B0-E2ED-4C17-A1C6-8C1F2D20270B}" destId="{8AFF8EFE-7F54-4647-A718-FEB4EC8C5BE0}" srcOrd="12" destOrd="0" presId="urn:microsoft.com/office/officeart/2005/8/layout/chevron2"/>
    <dgm:cxn modelId="{D57A7ED4-4B56-4F6A-B1EF-5C0C41993C25}" type="presParOf" srcId="{8AFF8EFE-7F54-4647-A718-FEB4EC8C5BE0}" destId="{0EC17E65-AF7E-4C98-8DAE-FBE7CE5A769F}" srcOrd="0" destOrd="0" presId="urn:microsoft.com/office/officeart/2005/8/layout/chevron2"/>
    <dgm:cxn modelId="{AE4A106E-2EAB-43EF-8DE7-271EAAD3F4D4}" type="presParOf" srcId="{8AFF8EFE-7F54-4647-A718-FEB4EC8C5BE0}" destId="{6448EDAA-EA1D-4B06-979F-1DA7DBD35FC1}" srcOrd="1" destOrd="0" presId="urn:microsoft.com/office/officeart/2005/8/layout/chevron2"/>
    <dgm:cxn modelId="{7E1A1176-7A5F-42D7-BC4B-D5F3169D5B29}" type="presParOf" srcId="{5886F3B0-E2ED-4C17-A1C6-8C1F2D20270B}" destId="{C7CD126E-541C-47BE-9732-2019CD6646BC}" srcOrd="13" destOrd="0" presId="urn:microsoft.com/office/officeart/2005/8/layout/chevron2"/>
    <dgm:cxn modelId="{37970BE9-FAE2-4626-A577-B1125D6CB94D}" type="presParOf" srcId="{5886F3B0-E2ED-4C17-A1C6-8C1F2D20270B}" destId="{05EC58DB-7176-4693-BC6D-8B15EB0E88F7}" srcOrd="14" destOrd="0" presId="urn:microsoft.com/office/officeart/2005/8/layout/chevron2"/>
    <dgm:cxn modelId="{679E4EE9-21AB-4B2E-9983-0501B52FB1EC}" type="presParOf" srcId="{05EC58DB-7176-4693-BC6D-8B15EB0E88F7}" destId="{EB2D491A-0A25-4F8D-9145-60AC13357435}" srcOrd="0" destOrd="0" presId="urn:microsoft.com/office/officeart/2005/8/layout/chevron2"/>
    <dgm:cxn modelId="{E1EFB683-D5F6-4B00-8DFC-6A8E1C6BA485}" type="presParOf" srcId="{05EC58DB-7176-4693-BC6D-8B15EB0E88F7}" destId="{0D768E39-1BC2-4D10-8F89-9E8C49E8B8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C6C7F-5734-4D7F-9A97-53E49CD777CA}">
      <dsp:nvSpPr>
        <dsp:cNvPr id="0" name=""/>
        <dsp:cNvSpPr/>
      </dsp:nvSpPr>
      <dsp:spPr>
        <a:xfrm>
          <a:off x="0" y="661"/>
          <a:ext cx="3080031" cy="1547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400E7-D071-4BBD-A7D7-4F4FE3AFBC9E}">
      <dsp:nvSpPr>
        <dsp:cNvPr id="0" name=""/>
        <dsp:cNvSpPr/>
      </dsp:nvSpPr>
      <dsp:spPr>
        <a:xfrm>
          <a:off x="468197" y="348907"/>
          <a:ext cx="851267" cy="851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F0C1B-6068-4853-A37A-A97E1C92EA18}">
      <dsp:nvSpPr>
        <dsp:cNvPr id="0" name=""/>
        <dsp:cNvSpPr/>
      </dsp:nvSpPr>
      <dsp:spPr>
        <a:xfrm>
          <a:off x="1787662" y="661"/>
          <a:ext cx="1292368" cy="154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5" tIns="163805" rIns="163805" bIns="1638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Hospital Beds Data </a:t>
          </a:r>
        </a:p>
      </dsp:txBody>
      <dsp:txXfrm>
        <a:off x="1787662" y="661"/>
        <a:ext cx="1292368" cy="1547759"/>
      </dsp:txXfrm>
    </dsp:sp>
    <dsp:sp modelId="{A28E69D4-AD2D-4D06-B8C7-B052D4F69A03}">
      <dsp:nvSpPr>
        <dsp:cNvPr id="0" name=""/>
        <dsp:cNvSpPr/>
      </dsp:nvSpPr>
      <dsp:spPr>
        <a:xfrm>
          <a:off x="0" y="1935361"/>
          <a:ext cx="3080031" cy="1547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09227-4650-439E-B1CA-40DCECB9BCA7}">
      <dsp:nvSpPr>
        <dsp:cNvPr id="0" name=""/>
        <dsp:cNvSpPr/>
      </dsp:nvSpPr>
      <dsp:spPr>
        <a:xfrm>
          <a:off x="468197" y="2283607"/>
          <a:ext cx="851267" cy="851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7ED1B-55A8-4007-B464-DFB9DBE6FE36}">
      <dsp:nvSpPr>
        <dsp:cNvPr id="0" name=""/>
        <dsp:cNvSpPr/>
      </dsp:nvSpPr>
      <dsp:spPr>
        <a:xfrm>
          <a:off x="1787662" y="1935361"/>
          <a:ext cx="1292368" cy="154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5" tIns="163805" rIns="163805" bIns="1638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HCAHPS Data</a:t>
          </a:r>
        </a:p>
      </dsp:txBody>
      <dsp:txXfrm>
        <a:off x="1787662" y="1935361"/>
        <a:ext cx="1292368" cy="1547759"/>
      </dsp:txXfrm>
    </dsp:sp>
    <dsp:sp modelId="{117D84E3-761A-4CF8-8DC4-3AF9570A5AAE}">
      <dsp:nvSpPr>
        <dsp:cNvPr id="0" name=""/>
        <dsp:cNvSpPr/>
      </dsp:nvSpPr>
      <dsp:spPr>
        <a:xfrm>
          <a:off x="0" y="3870060"/>
          <a:ext cx="3080031" cy="1547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64949-DF97-492F-B610-727BCF927E5D}">
      <dsp:nvSpPr>
        <dsp:cNvPr id="0" name=""/>
        <dsp:cNvSpPr/>
      </dsp:nvSpPr>
      <dsp:spPr>
        <a:xfrm>
          <a:off x="468197" y="4218306"/>
          <a:ext cx="851267" cy="851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986CD-39C0-49D6-84D3-41F86A76EF31}">
      <dsp:nvSpPr>
        <dsp:cNvPr id="0" name=""/>
        <dsp:cNvSpPr/>
      </dsp:nvSpPr>
      <dsp:spPr>
        <a:xfrm>
          <a:off x="1787662" y="3870060"/>
          <a:ext cx="1292368" cy="154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5" tIns="163805" rIns="163805" bIns="1638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Merged Data </a:t>
          </a:r>
        </a:p>
      </dsp:txBody>
      <dsp:txXfrm>
        <a:off x="1787662" y="3870060"/>
        <a:ext cx="1292368" cy="1547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A8B5E-8884-4E8E-85AD-34596EFDE5B5}">
      <dsp:nvSpPr>
        <dsp:cNvPr id="0" name=""/>
        <dsp:cNvSpPr/>
      </dsp:nvSpPr>
      <dsp:spPr>
        <a:xfrm>
          <a:off x="0" y="1609"/>
          <a:ext cx="7879842" cy="8155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857FD-CB80-4DC0-8339-E1DCDBCBAC5F}">
      <dsp:nvSpPr>
        <dsp:cNvPr id="0" name=""/>
        <dsp:cNvSpPr/>
      </dsp:nvSpPr>
      <dsp:spPr>
        <a:xfrm>
          <a:off x="246695" y="185101"/>
          <a:ext cx="448537" cy="448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2B06A-3144-464B-9A55-C086956C7558}">
      <dsp:nvSpPr>
        <dsp:cNvPr id="0" name=""/>
        <dsp:cNvSpPr/>
      </dsp:nvSpPr>
      <dsp:spPr>
        <a:xfrm>
          <a:off x="941927" y="1609"/>
          <a:ext cx="6937914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Model Performance Comparison: Random Forest - MAE: 0.1895826267099196, R2: -0.012881246198060081</a:t>
          </a:r>
          <a:endParaRPr lang="en-US" sz="1900" kern="1200"/>
        </a:p>
      </dsp:txBody>
      <dsp:txXfrm>
        <a:off x="941927" y="1609"/>
        <a:ext cx="6937914" cy="815522"/>
      </dsp:txXfrm>
    </dsp:sp>
    <dsp:sp modelId="{2FACE23D-B8BF-4F7A-8410-E13F200CC9FC}">
      <dsp:nvSpPr>
        <dsp:cNvPr id="0" name=""/>
        <dsp:cNvSpPr/>
      </dsp:nvSpPr>
      <dsp:spPr>
        <a:xfrm>
          <a:off x="0" y="1021011"/>
          <a:ext cx="7879842" cy="8155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87F7F-82B5-4E27-B65A-24E879CC5E8E}">
      <dsp:nvSpPr>
        <dsp:cNvPr id="0" name=""/>
        <dsp:cNvSpPr/>
      </dsp:nvSpPr>
      <dsp:spPr>
        <a:xfrm>
          <a:off x="246695" y="1204504"/>
          <a:ext cx="448537" cy="448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6EEA8-50B1-4742-8604-672A51F430CB}">
      <dsp:nvSpPr>
        <dsp:cNvPr id="0" name=""/>
        <dsp:cNvSpPr/>
      </dsp:nvSpPr>
      <dsp:spPr>
        <a:xfrm>
          <a:off x="941927" y="1021011"/>
          <a:ext cx="6937914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Linear Regression - MAE: 0.18672883815425434, R2: -0.00011557418350482962 </a:t>
          </a:r>
          <a:endParaRPr lang="en-US" sz="1900" kern="1200"/>
        </a:p>
      </dsp:txBody>
      <dsp:txXfrm>
        <a:off x="941927" y="1021011"/>
        <a:ext cx="6937914" cy="815522"/>
      </dsp:txXfrm>
    </dsp:sp>
    <dsp:sp modelId="{E6B6A4D7-03A7-4080-8B27-D59E5088F90F}">
      <dsp:nvSpPr>
        <dsp:cNvPr id="0" name=""/>
        <dsp:cNvSpPr/>
      </dsp:nvSpPr>
      <dsp:spPr>
        <a:xfrm>
          <a:off x="0" y="2040414"/>
          <a:ext cx="7879842" cy="8155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B5054-9911-4072-A4F6-B9A985054022}">
      <dsp:nvSpPr>
        <dsp:cNvPr id="0" name=""/>
        <dsp:cNvSpPr/>
      </dsp:nvSpPr>
      <dsp:spPr>
        <a:xfrm>
          <a:off x="246695" y="2223906"/>
          <a:ext cx="448537" cy="4485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B8898-7923-4E4E-AB1B-943C2AC3A1F3}">
      <dsp:nvSpPr>
        <dsp:cNvPr id="0" name=""/>
        <dsp:cNvSpPr/>
      </dsp:nvSpPr>
      <dsp:spPr>
        <a:xfrm>
          <a:off x="941927" y="2040414"/>
          <a:ext cx="6937914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Gradient Boosting Regressor - MAE: 0.18705400866521646, R2: -0.0010606349277038074 </a:t>
          </a:r>
          <a:endParaRPr lang="en-US" sz="1900" kern="1200"/>
        </a:p>
      </dsp:txBody>
      <dsp:txXfrm>
        <a:off x="941927" y="2040414"/>
        <a:ext cx="6937914" cy="815522"/>
      </dsp:txXfrm>
    </dsp:sp>
    <dsp:sp modelId="{AB0C1084-F146-482D-94D2-1073FAA8CE7B}">
      <dsp:nvSpPr>
        <dsp:cNvPr id="0" name=""/>
        <dsp:cNvSpPr/>
      </dsp:nvSpPr>
      <dsp:spPr>
        <a:xfrm>
          <a:off x="0" y="3059816"/>
          <a:ext cx="7879842" cy="8155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8C04C-2BF2-4EE7-AB16-B7DF61BFAE0C}">
      <dsp:nvSpPr>
        <dsp:cNvPr id="0" name=""/>
        <dsp:cNvSpPr/>
      </dsp:nvSpPr>
      <dsp:spPr>
        <a:xfrm>
          <a:off x="246695" y="3243309"/>
          <a:ext cx="448537" cy="4485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45DA-2B4E-45CA-8169-FB3035775D87}">
      <dsp:nvSpPr>
        <dsp:cNvPr id="0" name=""/>
        <dsp:cNvSpPr/>
      </dsp:nvSpPr>
      <dsp:spPr>
        <a:xfrm>
          <a:off x="941927" y="3059816"/>
          <a:ext cx="6937914" cy="81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9" tIns="86309" rIns="86309" bIns="8630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Best Model based on MAE: Linear Regression with MAE = 0.18672883815425434 and R2 = -0.00011557418350482962 </a:t>
          </a:r>
          <a:endParaRPr lang="en-US" sz="1900" kern="1200"/>
        </a:p>
      </dsp:txBody>
      <dsp:txXfrm>
        <a:off x="941927" y="3059816"/>
        <a:ext cx="6937914" cy="815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99300-2356-4841-AA31-040CB723EC2B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576920"/>
        <a:ext cx="22120" cy="4424"/>
      </dsp:txXfrm>
    </dsp:sp>
    <dsp:sp modelId="{180EDB23-FEB9-446B-BAA2-AD727E1C022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Hospital Size &amp; Satisfaction</a:t>
          </a:r>
          <a:endParaRPr lang="en-US" sz="1300" kern="1200"/>
        </a:p>
      </dsp:txBody>
      <dsp:txXfrm>
        <a:off x="615628" y="2070"/>
        <a:ext cx="1923538" cy="1154123"/>
      </dsp:txXfrm>
    </dsp:sp>
    <dsp:sp modelId="{5C62CE59-E6C5-4237-B400-2C60A072B5CE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576920"/>
        <a:ext cx="22120" cy="4424"/>
      </dsp:txXfrm>
    </dsp:sp>
    <dsp:sp modelId="{8CB9A0FF-B112-4ECD-AC08-056035FB5736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585190"/>
                <a:satOff val="-730"/>
                <a:lumOff val="17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585190"/>
                <a:satOff val="-730"/>
                <a:lumOff val="17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Larger hospitals have more consistent satisfaction scores; smaller hospitals show greater variability.</a:t>
          </a:r>
          <a:endParaRPr lang="en-US" sz="1300" kern="1200"/>
        </a:p>
      </dsp:txBody>
      <dsp:txXfrm>
        <a:off x="2981580" y="2070"/>
        <a:ext cx="1923538" cy="1154123"/>
      </dsp:txXfrm>
    </dsp:sp>
    <dsp:sp modelId="{0E8A0E52-0648-46B5-8DFD-8FBD108F63A3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1358088"/>
        <a:ext cx="237627" cy="4424"/>
      </dsp:txXfrm>
    </dsp:sp>
    <dsp:sp modelId="{479EC166-D81C-47C8-A0F7-28AE965171F3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No strong link between bed count and satisfaction, indicating other factors are key.</a:t>
          </a:r>
          <a:endParaRPr lang="en-US" sz="1300" kern="1200"/>
        </a:p>
      </dsp:txBody>
      <dsp:txXfrm>
        <a:off x="5347533" y="2070"/>
        <a:ext cx="1923538" cy="1154123"/>
      </dsp:txXfrm>
    </dsp:sp>
    <dsp:sp modelId="{3AD8C5A1-CF9A-42A9-9F56-80038822ED7B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2173456"/>
        <a:ext cx="22120" cy="4424"/>
      </dsp:txXfrm>
    </dsp:sp>
    <dsp:sp modelId="{51C33CC4-1DB1-44ED-B7E3-5B8AC3983392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1755570"/>
                <a:satOff val="-2190"/>
                <a:lumOff val="5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755570"/>
                <a:satOff val="-2190"/>
                <a:lumOff val="5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Important Satisfaction Drivers</a:t>
          </a:r>
          <a:endParaRPr lang="en-US" sz="1300" kern="1200"/>
        </a:p>
      </dsp:txBody>
      <dsp:txXfrm>
        <a:off x="615628" y="1598607"/>
        <a:ext cx="1923538" cy="1154123"/>
      </dsp:txXfrm>
    </dsp:sp>
    <dsp:sp modelId="{0CBFD091-515D-46C5-ADEB-94CA72D2EDA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2173456"/>
        <a:ext cx="22120" cy="4424"/>
      </dsp:txXfrm>
    </dsp:sp>
    <dsp:sp modelId="{140B98BA-C177-47D2-81F8-F26F4D857C7D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Top Factors</a:t>
          </a:r>
          <a:r>
            <a:rPr lang="en-US" sz="1300" b="0" i="0" kern="1200" baseline="0"/>
            <a:t>: Nurse communication and response times are critical to satisfaction.</a:t>
          </a:r>
          <a:endParaRPr lang="en-US" sz="1300" kern="1200"/>
        </a:p>
      </dsp:txBody>
      <dsp:txXfrm>
        <a:off x="2981580" y="1598607"/>
        <a:ext cx="1923538" cy="1154123"/>
      </dsp:txXfrm>
    </dsp:sp>
    <dsp:sp modelId="{C2330265-E9E8-4A38-BEE1-B4F8F72C4CC2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2954625"/>
        <a:ext cx="237627" cy="4424"/>
      </dsp:txXfrm>
    </dsp:sp>
    <dsp:sp modelId="{6904E7CE-A60E-4F2D-9958-5E4FCD04D57B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2925949"/>
                <a:satOff val="-3649"/>
                <a:lumOff val="8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925949"/>
                <a:satOff val="-3649"/>
                <a:lumOff val="8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High scores in communication; lower scores in response times and discharge processes.</a:t>
          </a:r>
          <a:endParaRPr lang="en-US" sz="1300" kern="1200"/>
        </a:p>
      </dsp:txBody>
      <dsp:txXfrm>
        <a:off x="5347533" y="1598607"/>
        <a:ext cx="1923538" cy="1154123"/>
      </dsp:txXfrm>
    </dsp:sp>
    <dsp:sp modelId="{18FA4619-5FFF-4F22-BDC4-37B8911A29C3}">
      <dsp:nvSpPr>
        <dsp:cNvPr id="0" name=""/>
        <dsp:cNvSpPr/>
      </dsp:nvSpPr>
      <dsp:spPr>
        <a:xfrm>
          <a:off x="2537366" y="3726485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3769993"/>
        <a:ext cx="22120" cy="4424"/>
      </dsp:txXfrm>
    </dsp:sp>
    <dsp:sp modelId="{6E8A1574-343D-4707-A8EF-D58825A0817E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Model Performance</a:t>
          </a:r>
          <a:endParaRPr lang="en-US" sz="1300" kern="1200"/>
        </a:p>
      </dsp:txBody>
      <dsp:txXfrm>
        <a:off x="615628" y="3195144"/>
        <a:ext cx="1923538" cy="1154123"/>
      </dsp:txXfrm>
    </dsp:sp>
    <dsp:sp modelId="{C4D857F4-4596-42C3-B3F1-058F086FE102}">
      <dsp:nvSpPr>
        <dsp:cNvPr id="0" name=""/>
        <dsp:cNvSpPr/>
      </dsp:nvSpPr>
      <dsp:spPr>
        <a:xfrm>
          <a:off x="4903319" y="3726485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3769993"/>
        <a:ext cx="22120" cy="4424"/>
      </dsp:txXfrm>
    </dsp:sp>
    <dsp:sp modelId="{92095BC7-AAA5-43AC-AA69-079C55CA1588}">
      <dsp:nvSpPr>
        <dsp:cNvPr id="0" name=""/>
        <dsp:cNvSpPr/>
      </dsp:nvSpPr>
      <dsp:spPr>
        <a:xfrm>
          <a:off x="2981580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4096329"/>
                <a:satOff val="-5109"/>
                <a:lumOff val="120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096329"/>
                <a:satOff val="-5109"/>
                <a:lumOff val="120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/>
            <a:t>Best Model</a:t>
          </a:r>
          <a:r>
            <a:rPr lang="en-US" sz="1300" b="0" i="0" kern="1200" baseline="0" dirty="0"/>
            <a:t>: [e.g., Linear Regression] with the lowest MAE and strong R².</a:t>
          </a:r>
          <a:endParaRPr lang="en-US" sz="1300" kern="1200" dirty="0"/>
        </a:p>
      </dsp:txBody>
      <dsp:txXfrm>
        <a:off x="2981580" y="3195144"/>
        <a:ext cx="1923538" cy="1154123"/>
      </dsp:txXfrm>
    </dsp:sp>
    <dsp:sp modelId="{716A94C9-5B9E-4B61-99A9-654BE68BABB4}">
      <dsp:nvSpPr>
        <dsp:cNvPr id="0" name=""/>
        <dsp:cNvSpPr/>
      </dsp:nvSpPr>
      <dsp:spPr>
        <a:xfrm>
          <a:off x="5347533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Effective for predicting satisfaction and guiding resource allocation.</a:t>
          </a:r>
          <a:endParaRPr lang="en-US" sz="1300" kern="1200"/>
        </a:p>
      </dsp:txBody>
      <dsp:txXfrm>
        <a:off x="5347533" y="3195144"/>
        <a:ext cx="1923538" cy="11541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63C37-9D1B-42E4-8D0E-36F1DE2B1D96}">
      <dsp:nvSpPr>
        <dsp:cNvPr id="0" name=""/>
        <dsp:cNvSpPr/>
      </dsp:nvSpPr>
      <dsp:spPr>
        <a:xfrm>
          <a:off x="0" y="154568"/>
          <a:ext cx="4683949" cy="494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Enhance Communication</a:t>
          </a:r>
          <a:endParaRPr lang="en-US" sz="1300" kern="1200"/>
        </a:p>
      </dsp:txBody>
      <dsp:txXfrm>
        <a:off x="24131" y="178699"/>
        <a:ext cx="4635687" cy="446063"/>
      </dsp:txXfrm>
    </dsp:sp>
    <dsp:sp modelId="{B334D00E-75F9-4E58-8066-E5FA6BDEDEAC}">
      <dsp:nvSpPr>
        <dsp:cNvPr id="0" name=""/>
        <dsp:cNvSpPr/>
      </dsp:nvSpPr>
      <dsp:spPr>
        <a:xfrm>
          <a:off x="0" y="686333"/>
          <a:ext cx="4683949" cy="494325"/>
        </a:xfrm>
        <a:prstGeom prst="roundRect">
          <a:avLst/>
        </a:prstGeom>
        <a:solidFill>
          <a:schemeClr val="accent2">
            <a:hueOff val="520169"/>
            <a:satOff val="-649"/>
            <a:lumOff val="1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Invest in communication training for healthcare providers to improve patient interactions.</a:t>
          </a:r>
          <a:endParaRPr lang="en-US" sz="1300" kern="1200" dirty="0"/>
        </a:p>
      </dsp:txBody>
      <dsp:txXfrm>
        <a:off x="24131" y="710464"/>
        <a:ext cx="4635687" cy="446063"/>
      </dsp:txXfrm>
    </dsp:sp>
    <dsp:sp modelId="{D310BABC-7069-4267-9A76-480CB5D623BE}">
      <dsp:nvSpPr>
        <dsp:cNvPr id="0" name=""/>
        <dsp:cNvSpPr/>
      </dsp:nvSpPr>
      <dsp:spPr>
        <a:xfrm>
          <a:off x="0" y="1218098"/>
          <a:ext cx="4683949" cy="494325"/>
        </a:xfrm>
        <a:prstGeom prst="roundRect">
          <a:avLst/>
        </a:prstGeom>
        <a:solidFill>
          <a:schemeClr val="accent2">
            <a:hueOff val="1040338"/>
            <a:satOff val="-1298"/>
            <a:lumOff val="3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Optimize Response Times</a:t>
          </a:r>
          <a:endParaRPr lang="en-US" sz="1300" kern="1200"/>
        </a:p>
      </dsp:txBody>
      <dsp:txXfrm>
        <a:off x="24131" y="1242229"/>
        <a:ext cx="4635687" cy="446063"/>
      </dsp:txXfrm>
    </dsp:sp>
    <dsp:sp modelId="{22573558-1709-4FA1-95E9-5240AD222A5B}">
      <dsp:nvSpPr>
        <dsp:cNvPr id="0" name=""/>
        <dsp:cNvSpPr/>
      </dsp:nvSpPr>
      <dsp:spPr>
        <a:xfrm>
          <a:off x="0" y="1749863"/>
          <a:ext cx="4683949" cy="494325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Implement alert systems for faster response, especially in larger hospitals.</a:t>
          </a:r>
          <a:endParaRPr lang="en-US" sz="1300" kern="1200" dirty="0"/>
        </a:p>
      </dsp:txBody>
      <dsp:txXfrm>
        <a:off x="24131" y="1773994"/>
        <a:ext cx="4635687" cy="446063"/>
      </dsp:txXfrm>
    </dsp:sp>
    <dsp:sp modelId="{B507C140-2664-4024-A801-83E0A88AEA5C}">
      <dsp:nvSpPr>
        <dsp:cNvPr id="0" name=""/>
        <dsp:cNvSpPr/>
      </dsp:nvSpPr>
      <dsp:spPr>
        <a:xfrm>
          <a:off x="0" y="2281628"/>
          <a:ext cx="4683949" cy="494325"/>
        </a:xfrm>
        <a:prstGeom prst="roundRect">
          <a:avLst/>
        </a:prstGeom>
        <a:solidFill>
          <a:schemeClr val="accent2">
            <a:hueOff val="2080675"/>
            <a:satOff val="-2595"/>
            <a:lumOff val="6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Improve Discharge Support</a:t>
          </a:r>
          <a:endParaRPr lang="en-US" sz="1300" kern="1200"/>
        </a:p>
      </dsp:txBody>
      <dsp:txXfrm>
        <a:off x="24131" y="2305759"/>
        <a:ext cx="4635687" cy="446063"/>
      </dsp:txXfrm>
    </dsp:sp>
    <dsp:sp modelId="{88367E8A-C765-4304-9304-E1C6023EF554}">
      <dsp:nvSpPr>
        <dsp:cNvPr id="0" name=""/>
        <dsp:cNvSpPr/>
      </dsp:nvSpPr>
      <dsp:spPr>
        <a:xfrm>
          <a:off x="0" y="2813393"/>
          <a:ext cx="4683949" cy="494325"/>
        </a:xfrm>
        <a:prstGeom prst="roundRect">
          <a:avLst/>
        </a:prstGeom>
        <a:solidFill>
          <a:schemeClr val="accent2">
            <a:hueOff val="2600844"/>
            <a:satOff val="-3244"/>
            <a:lumOff val="7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Provide clear discharge instructions and follow-up support to reduce readmissions.</a:t>
          </a:r>
          <a:endParaRPr lang="en-US" sz="1300" kern="1200" dirty="0"/>
        </a:p>
      </dsp:txBody>
      <dsp:txXfrm>
        <a:off x="24131" y="2837524"/>
        <a:ext cx="4635687" cy="446063"/>
      </dsp:txXfrm>
    </dsp:sp>
    <dsp:sp modelId="{925B3854-0C96-4D45-BFF1-49F47EA2A608}">
      <dsp:nvSpPr>
        <dsp:cNvPr id="0" name=""/>
        <dsp:cNvSpPr/>
      </dsp:nvSpPr>
      <dsp:spPr>
        <a:xfrm>
          <a:off x="0" y="3345158"/>
          <a:ext cx="4683949" cy="494325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Utilize Predictive Models</a:t>
          </a:r>
          <a:endParaRPr lang="en-US" sz="1300" kern="1200"/>
        </a:p>
      </dsp:txBody>
      <dsp:txXfrm>
        <a:off x="24131" y="3369289"/>
        <a:ext cx="4635687" cy="446063"/>
      </dsp:txXfrm>
    </dsp:sp>
    <dsp:sp modelId="{CF815601-C841-4C90-8D1A-E353CF1DD160}">
      <dsp:nvSpPr>
        <dsp:cNvPr id="0" name=""/>
        <dsp:cNvSpPr/>
      </dsp:nvSpPr>
      <dsp:spPr>
        <a:xfrm>
          <a:off x="0" y="3876923"/>
          <a:ext cx="4683949" cy="494325"/>
        </a:xfrm>
        <a:prstGeom prst="roundRect">
          <a:avLst/>
        </a:prstGeom>
        <a:solidFill>
          <a:schemeClr val="accent2">
            <a:hueOff val="3641181"/>
            <a:satOff val="-4541"/>
            <a:lumOff val="10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Use models to proactively manage resources and address satisfaction concerns.</a:t>
          </a:r>
          <a:endParaRPr lang="en-US" sz="1300" kern="1200" dirty="0"/>
        </a:p>
      </dsp:txBody>
      <dsp:txXfrm>
        <a:off x="24131" y="3901054"/>
        <a:ext cx="4635687" cy="446063"/>
      </dsp:txXfrm>
    </dsp:sp>
    <dsp:sp modelId="{6126CAFF-0E85-4A38-A603-DD646D715E7D}">
      <dsp:nvSpPr>
        <dsp:cNvPr id="0" name=""/>
        <dsp:cNvSpPr/>
      </dsp:nvSpPr>
      <dsp:spPr>
        <a:xfrm>
          <a:off x="0" y="4408688"/>
          <a:ext cx="4683949" cy="494325"/>
        </a:xfrm>
        <a:prstGeom prst="roundRect">
          <a:avLst/>
        </a:prstGeom>
        <a:solidFill>
          <a:schemeClr val="accent2">
            <a:hueOff val="4161350"/>
            <a:satOff val="-5190"/>
            <a:lumOff val="12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Regional Benchmarking</a:t>
          </a:r>
          <a:endParaRPr lang="en-US" sz="1300" kern="1200"/>
        </a:p>
      </dsp:txBody>
      <dsp:txXfrm>
        <a:off x="24131" y="4432819"/>
        <a:ext cx="4635687" cy="446063"/>
      </dsp:txXfrm>
    </dsp:sp>
    <dsp:sp modelId="{4DA31CB4-834E-4863-844C-1E0C99B18534}">
      <dsp:nvSpPr>
        <dsp:cNvPr id="0" name=""/>
        <dsp:cNvSpPr/>
      </dsp:nvSpPr>
      <dsp:spPr>
        <a:xfrm>
          <a:off x="0" y="4940453"/>
          <a:ext cx="4683949" cy="49432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Benchmark against top-performing regional hospitals to adopt best practices.</a:t>
          </a:r>
          <a:endParaRPr lang="en-US" sz="1300" kern="1200" dirty="0"/>
        </a:p>
      </dsp:txBody>
      <dsp:txXfrm>
        <a:off x="24131" y="4964584"/>
        <a:ext cx="4635687" cy="4460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9F836-7764-466A-8859-2664CBDADFCC}">
      <dsp:nvSpPr>
        <dsp:cNvPr id="0" name=""/>
        <dsp:cNvSpPr/>
      </dsp:nvSpPr>
      <dsp:spPr>
        <a:xfrm rot="5400000">
          <a:off x="-91307" y="94379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Expand</a:t>
          </a:r>
        </a:p>
      </dsp:txBody>
      <dsp:txXfrm rot="-5400000">
        <a:off x="2" y="216123"/>
        <a:ext cx="426103" cy="182616"/>
      </dsp:txXfrm>
    </dsp:sp>
    <dsp:sp modelId="{30EEAFEB-4119-46C9-8A44-809B3FF487F1}">
      <dsp:nvSpPr>
        <dsp:cNvPr id="0" name=""/>
        <dsp:cNvSpPr/>
      </dsp:nvSpPr>
      <dsp:spPr>
        <a:xfrm rot="5400000">
          <a:off x="2037727" y="-1608552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Expand Dataset: Add factors like staff-to-patient ratios and specialty services.</a:t>
          </a:r>
        </a:p>
      </dsp:txBody>
      <dsp:txXfrm rot="-5400000">
        <a:off x="426103" y="22387"/>
        <a:ext cx="3599601" cy="357037"/>
      </dsp:txXfrm>
    </dsp:sp>
    <dsp:sp modelId="{1B316E26-43EF-4228-BB11-A0FD932D0983}">
      <dsp:nvSpPr>
        <dsp:cNvPr id="0" name=""/>
        <dsp:cNvSpPr/>
      </dsp:nvSpPr>
      <dsp:spPr>
        <a:xfrm rot="5400000">
          <a:off x="-91307" y="628161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</a:t>
          </a:r>
        </a:p>
      </dsp:txBody>
      <dsp:txXfrm rot="-5400000">
        <a:off x="2" y="749905"/>
        <a:ext cx="426103" cy="182616"/>
      </dsp:txXfrm>
    </dsp:sp>
    <dsp:sp modelId="{6D9DEDE6-7666-43E6-BAE0-8749830CBFB0}">
      <dsp:nvSpPr>
        <dsp:cNvPr id="0" name=""/>
        <dsp:cNvSpPr/>
      </dsp:nvSpPr>
      <dsp:spPr>
        <a:xfrm rot="5400000">
          <a:off x="2037727" y="-1074770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Enhanced Feature Engineering: Use interaction terms (e.g., nurse communication × response times).</a:t>
          </a:r>
        </a:p>
      </dsp:txBody>
      <dsp:txXfrm rot="-5400000">
        <a:off x="426103" y="556169"/>
        <a:ext cx="3599601" cy="357037"/>
      </dsp:txXfrm>
    </dsp:sp>
    <dsp:sp modelId="{2C0F5DEF-980B-4439-B81F-C6E631DFED27}">
      <dsp:nvSpPr>
        <dsp:cNvPr id="0" name=""/>
        <dsp:cNvSpPr/>
      </dsp:nvSpPr>
      <dsp:spPr>
        <a:xfrm rot="5400000">
          <a:off x="-91307" y="1161943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Test</a:t>
          </a:r>
        </a:p>
      </dsp:txBody>
      <dsp:txXfrm rot="-5400000">
        <a:off x="2" y="1283687"/>
        <a:ext cx="426103" cy="182616"/>
      </dsp:txXfrm>
    </dsp:sp>
    <dsp:sp modelId="{D65EBE8E-9704-4CCF-97EC-16CE5EAE8DAA}">
      <dsp:nvSpPr>
        <dsp:cNvPr id="0" name=""/>
        <dsp:cNvSpPr/>
      </dsp:nvSpPr>
      <dsp:spPr>
        <a:xfrm rot="5400000">
          <a:off x="2037727" y="-540988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Advanced Models: Test Gradient Boosting or Neural Networks for better accuracy.</a:t>
          </a:r>
        </a:p>
      </dsp:txBody>
      <dsp:txXfrm rot="-5400000">
        <a:off x="426103" y="1089951"/>
        <a:ext cx="3599601" cy="357037"/>
      </dsp:txXfrm>
    </dsp:sp>
    <dsp:sp modelId="{8205C534-B8FF-4B5A-9DEA-5A053535171E}">
      <dsp:nvSpPr>
        <dsp:cNvPr id="0" name=""/>
        <dsp:cNvSpPr/>
      </dsp:nvSpPr>
      <dsp:spPr>
        <a:xfrm rot="5400000">
          <a:off x="-91307" y="1695725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Apply</a:t>
          </a:r>
        </a:p>
      </dsp:txBody>
      <dsp:txXfrm rot="-5400000">
        <a:off x="2" y="1817469"/>
        <a:ext cx="426103" cy="182616"/>
      </dsp:txXfrm>
    </dsp:sp>
    <dsp:sp modelId="{3569E86C-11F0-4F96-B187-2FB0DD1A993C}">
      <dsp:nvSpPr>
        <dsp:cNvPr id="0" name=""/>
        <dsp:cNvSpPr/>
      </dsp:nvSpPr>
      <dsp:spPr>
        <a:xfrm rot="5400000">
          <a:off x="2037727" y="-7206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Hyperparameter Tuning: Apply Grid/Random Search for optimal model settings.</a:t>
          </a:r>
        </a:p>
      </dsp:txBody>
      <dsp:txXfrm rot="-5400000">
        <a:off x="426103" y="1623734"/>
        <a:ext cx="3599601" cy="357037"/>
      </dsp:txXfrm>
    </dsp:sp>
    <dsp:sp modelId="{FEA9C992-F356-4C2D-AB5D-FBE368947A0E}">
      <dsp:nvSpPr>
        <dsp:cNvPr id="0" name=""/>
        <dsp:cNvSpPr/>
      </dsp:nvSpPr>
      <dsp:spPr>
        <a:xfrm rot="5400000">
          <a:off x="-91307" y="2229508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Address</a:t>
          </a:r>
        </a:p>
      </dsp:txBody>
      <dsp:txXfrm rot="-5400000">
        <a:off x="2" y="2351252"/>
        <a:ext cx="426103" cy="182616"/>
      </dsp:txXfrm>
    </dsp:sp>
    <dsp:sp modelId="{FD629CE8-EDF4-4133-9776-30B632ACB4D5}">
      <dsp:nvSpPr>
        <dsp:cNvPr id="0" name=""/>
        <dsp:cNvSpPr/>
      </dsp:nvSpPr>
      <dsp:spPr>
        <a:xfrm rot="5400000">
          <a:off x="2037727" y="526576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Address Data Imbalance: Use resampling to balance satisfaction scores across hospital types.</a:t>
          </a:r>
        </a:p>
      </dsp:txBody>
      <dsp:txXfrm rot="-5400000">
        <a:off x="426103" y="2157516"/>
        <a:ext cx="3599601" cy="357037"/>
      </dsp:txXfrm>
    </dsp:sp>
    <dsp:sp modelId="{A145361B-1662-4FBB-A703-3E429D9EF07C}">
      <dsp:nvSpPr>
        <dsp:cNvPr id="0" name=""/>
        <dsp:cNvSpPr/>
      </dsp:nvSpPr>
      <dsp:spPr>
        <a:xfrm rot="5400000">
          <a:off x="-91307" y="2763290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Tailor</a:t>
          </a:r>
        </a:p>
      </dsp:txBody>
      <dsp:txXfrm rot="-5400000">
        <a:off x="2" y="2885034"/>
        <a:ext cx="426103" cy="182616"/>
      </dsp:txXfrm>
    </dsp:sp>
    <dsp:sp modelId="{D52B9270-7610-4F6C-819C-07482B43D2E4}">
      <dsp:nvSpPr>
        <dsp:cNvPr id="0" name=""/>
        <dsp:cNvSpPr/>
      </dsp:nvSpPr>
      <dsp:spPr>
        <a:xfrm rot="5400000">
          <a:off x="2037727" y="1060358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Demographic &amp; Regional Specificity: Tailor improvements based on trends by demographics and regions.</a:t>
          </a:r>
        </a:p>
      </dsp:txBody>
      <dsp:txXfrm rot="-5400000">
        <a:off x="426103" y="2691298"/>
        <a:ext cx="3599601" cy="357037"/>
      </dsp:txXfrm>
    </dsp:sp>
    <dsp:sp modelId="{0EC17E65-AF7E-4C98-8DAE-FBE7CE5A769F}">
      <dsp:nvSpPr>
        <dsp:cNvPr id="0" name=""/>
        <dsp:cNvSpPr/>
      </dsp:nvSpPr>
      <dsp:spPr>
        <a:xfrm rot="5400000">
          <a:off x="-91307" y="3297072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</a:t>
          </a:r>
        </a:p>
      </dsp:txBody>
      <dsp:txXfrm rot="-5400000">
        <a:off x="2" y="3418816"/>
        <a:ext cx="426103" cy="182616"/>
      </dsp:txXfrm>
    </dsp:sp>
    <dsp:sp modelId="{6448EDAA-EA1D-4B06-979F-1DA7DBD35FC1}">
      <dsp:nvSpPr>
        <dsp:cNvPr id="0" name=""/>
        <dsp:cNvSpPr/>
      </dsp:nvSpPr>
      <dsp:spPr>
        <a:xfrm rot="5400000">
          <a:off x="2037727" y="1594140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Improved Visualizations: Use heatmaps and segmented charts for clearer insights.</a:t>
          </a:r>
        </a:p>
      </dsp:txBody>
      <dsp:txXfrm rot="-5400000">
        <a:off x="426103" y="3225080"/>
        <a:ext cx="3599601" cy="357037"/>
      </dsp:txXfrm>
    </dsp:sp>
    <dsp:sp modelId="{EB2D491A-0A25-4F8D-9145-60AC13357435}">
      <dsp:nvSpPr>
        <dsp:cNvPr id="0" name=""/>
        <dsp:cNvSpPr/>
      </dsp:nvSpPr>
      <dsp:spPr>
        <a:xfrm rot="5400000">
          <a:off x="-91307" y="3830854"/>
          <a:ext cx="608719" cy="4261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Track</a:t>
          </a:r>
        </a:p>
      </dsp:txBody>
      <dsp:txXfrm rot="-5400000">
        <a:off x="2" y="3952598"/>
        <a:ext cx="426103" cy="182616"/>
      </dsp:txXfrm>
    </dsp:sp>
    <dsp:sp modelId="{0D768E39-1BC2-4D10-8F89-9E8C49E8B82D}">
      <dsp:nvSpPr>
        <dsp:cNvPr id="0" name=""/>
        <dsp:cNvSpPr/>
      </dsp:nvSpPr>
      <dsp:spPr>
        <a:xfrm rot="5400000">
          <a:off x="2037727" y="2127922"/>
          <a:ext cx="395667" cy="3618916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Temporal Analysis: Track satisfaction over time for proactive resource planning.</a:t>
          </a:r>
        </a:p>
      </dsp:txBody>
      <dsp:txXfrm rot="-5400000">
        <a:off x="426103" y="3758862"/>
        <a:ext cx="3599601" cy="357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17a3de3c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17a3de3c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/>
          <p:nvPr/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36609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/>
          <p:nvPr/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5882"/>
                </a:srgbClr>
              </a:gs>
              <a:gs pos="100000">
                <a:srgbClr val="4F81BD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/>
          <p:nvPr/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0">
                <a:srgbClr val="4F81BD">
                  <a:alpha val="28627"/>
                </a:srgbClr>
              </a:gs>
              <a:gs pos="2000">
                <a:srgbClr val="4F81BD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/>
          <p:nvPr/>
        </p:nvSpPr>
        <p:spPr>
          <a:xfrm rot="-964587">
            <a:off x="-376302" y="969718"/>
            <a:ext cx="292526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F81BD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/>
          <p:nvPr/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3B3D7">
                  <a:alpha val="10980"/>
                </a:srgbClr>
              </a:gs>
              <a:gs pos="100000">
                <a:srgbClr val="93B3D7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FFFFFF"/>
                </a:solidFill>
              </a:rPr>
              <a:t>Empowering Patient Voices: Integrating Patient Reported Data in Clinical Records</a:t>
            </a:r>
            <a:endParaRPr/>
          </a:p>
        </p:txBody>
      </p:sp>
      <p:grpSp>
        <p:nvGrpSpPr>
          <p:cNvPr id="79" name="Google Shape;79;p20"/>
          <p:cNvGrpSpPr/>
          <p:nvPr/>
        </p:nvGrpSpPr>
        <p:grpSpPr>
          <a:xfrm>
            <a:off x="3678789" y="751404"/>
            <a:ext cx="5000124" cy="5465466"/>
            <a:chOff x="0" y="964"/>
            <a:chExt cx="5000124" cy="5465466"/>
          </a:xfrm>
        </p:grpSpPr>
        <p:sp>
          <p:nvSpPr>
            <p:cNvPr id="80" name="Google Shape;80;p20"/>
            <p:cNvSpPr/>
            <p:nvPr/>
          </p:nvSpPr>
          <p:spPr>
            <a:xfrm>
              <a:off x="0" y="4105454"/>
              <a:ext cx="5000124" cy="1347501"/>
            </a:xfrm>
            <a:prstGeom prst="rect">
              <a:avLst/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0"/>
            <p:cNvSpPr txBox="1"/>
            <p:nvPr/>
          </p:nvSpPr>
          <p:spPr>
            <a:xfrm>
              <a:off x="0" y="4105454"/>
              <a:ext cx="5000124" cy="72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By:</a:t>
              </a:r>
              <a:endParaRPr dirty="0"/>
            </a:p>
          </p:txBody>
        </p:sp>
        <p:sp>
          <p:nvSpPr>
            <p:cNvPr id="83" name="Google Shape;83;p20"/>
            <p:cNvSpPr txBox="1"/>
            <p:nvPr/>
          </p:nvSpPr>
          <p:spPr>
            <a:xfrm>
              <a:off x="812529" y="4846580"/>
              <a:ext cx="3460376" cy="619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25" tIns="25400" rIns="142225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Adithya Ayanam</a:t>
              </a:r>
              <a:endParaRPr dirty="0"/>
            </a:p>
          </p:txBody>
        </p:sp>
        <p:sp>
          <p:nvSpPr>
            <p:cNvPr id="90" name="Google Shape;90;p20"/>
            <p:cNvSpPr/>
            <p:nvPr/>
          </p:nvSpPr>
          <p:spPr>
            <a:xfrm rot="10800000">
              <a:off x="0" y="2053209"/>
              <a:ext cx="5000124" cy="2072457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0"/>
            <p:cNvSpPr txBox="1"/>
            <p:nvPr/>
          </p:nvSpPr>
          <p:spPr>
            <a:xfrm>
              <a:off x="0" y="2053209"/>
              <a:ext cx="5000124" cy="1346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Mentor : Professor Gora Datta</a:t>
              </a:r>
              <a:endParaRPr/>
            </a:p>
          </p:txBody>
        </p:sp>
        <p:sp>
          <p:nvSpPr>
            <p:cNvPr id="92" name="Google Shape;92;p20"/>
            <p:cNvSpPr/>
            <p:nvPr/>
          </p:nvSpPr>
          <p:spPr>
            <a:xfrm rot="10800000">
              <a:off x="0" y="964"/>
              <a:ext cx="5000124" cy="2072457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0"/>
            <p:cNvSpPr txBox="1"/>
            <p:nvPr/>
          </p:nvSpPr>
          <p:spPr>
            <a:xfrm>
              <a:off x="0" y="964"/>
              <a:ext cx="5000124" cy="1346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Course :CIV ENG 190 S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/>
          <p:nvPr/>
        </p:nvSpPr>
        <p:spPr>
          <a:xfrm>
            <a:off x="0" y="4375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6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Visualization and Results</a:t>
            </a:r>
            <a:endParaRPr/>
          </a:p>
        </p:txBody>
      </p:sp>
      <p:pic>
        <p:nvPicPr>
          <p:cNvPr id="472" name="Google Shape;472;p32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479" r="29519" b="-2"/>
          <a:stretch/>
        </p:blipFill>
        <p:spPr>
          <a:xfrm>
            <a:off x="5136688" y="1771078"/>
            <a:ext cx="3378661" cy="4504881"/>
          </a:xfrm>
          <a:custGeom>
            <a:avLst/>
            <a:gdLst/>
            <a:ahLst/>
            <a:cxnLst/>
            <a:rect l="l" t="t" r="r" b="b"/>
            <a:pathLst>
              <a:path w="2663168" h="2663168" extrusionOk="0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73" name="Google Shape;473;p32"/>
          <p:cNvSpPr/>
          <p:nvPr/>
        </p:nvSpPr>
        <p:spPr>
          <a:xfrm rot="10389197" flipH="1">
            <a:off x="5235395" y="1929807"/>
            <a:ext cx="3417474" cy="4556632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>
                <a:alpha val="94901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2"/>
          <p:cNvSpPr/>
          <p:nvPr/>
        </p:nvSpPr>
        <p:spPr>
          <a:xfrm>
            <a:off x="7725741" y="1969050"/>
            <a:ext cx="500006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32"/>
          <p:cNvGrpSpPr/>
          <p:nvPr/>
        </p:nvGrpSpPr>
        <p:grpSpPr>
          <a:xfrm>
            <a:off x="802066" y="1944996"/>
            <a:ext cx="4045020" cy="3995983"/>
            <a:chOff x="0" y="161009"/>
            <a:chExt cx="4045020" cy="3995983"/>
          </a:xfrm>
        </p:grpSpPr>
        <p:sp>
          <p:nvSpPr>
            <p:cNvPr id="476" name="Google Shape;476;p32"/>
            <p:cNvSpPr/>
            <p:nvPr/>
          </p:nvSpPr>
          <p:spPr>
            <a:xfrm>
              <a:off x="0" y="422537"/>
              <a:ext cx="4045020" cy="882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 txBox="1"/>
            <p:nvPr/>
          </p:nvSpPr>
          <p:spPr>
            <a:xfrm>
              <a:off x="0" y="422537"/>
              <a:ext cx="4045020" cy="8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3925" tIns="333225" rIns="313925" bIns="11377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Histogram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Most hospitals are small to medium-sized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202989" y="161009"/>
              <a:ext cx="3842030" cy="47232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 txBox="1"/>
            <p:nvPr/>
          </p:nvSpPr>
          <p:spPr>
            <a:xfrm>
              <a:off x="226046" y="184066"/>
              <a:ext cx="379591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000" tIns="0" rIns="10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Hospital Bed Capacity Distribution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0" y="1627097"/>
              <a:ext cx="4045020" cy="108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 txBox="1"/>
            <p:nvPr/>
          </p:nvSpPr>
          <p:spPr>
            <a:xfrm>
              <a:off x="0" y="1627097"/>
              <a:ext cx="404502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3925" tIns="333225" rIns="313925" bIns="11377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Histogram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Wide satisfaction range; opportunity to improve low scores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35864" y="1408852"/>
              <a:ext cx="3801817" cy="47232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 txBox="1"/>
            <p:nvPr/>
          </p:nvSpPr>
          <p:spPr>
            <a:xfrm>
              <a:off x="158921" y="1431909"/>
              <a:ext cx="3755703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000" tIns="0" rIns="10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Patient Satisfaction Scores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0" y="3025289"/>
              <a:ext cx="4045020" cy="1131703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 txBox="1"/>
            <p:nvPr/>
          </p:nvSpPr>
          <p:spPr>
            <a:xfrm>
              <a:off x="0" y="3025289"/>
              <a:ext cx="4045020" cy="1131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3925" tIns="333225" rIns="313925" bIns="11377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Box Plot: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Larger hospitals show consistent scores; smaller hospitals </a:t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92572" y="2797097"/>
              <a:ext cx="3851455" cy="47232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 txBox="1"/>
            <p:nvPr/>
          </p:nvSpPr>
          <p:spPr>
            <a:xfrm>
              <a:off x="215629" y="2820154"/>
              <a:ext cx="3805341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000" tIns="0" rIns="10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Satisfaction by Hospital Size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/>
          <p:nvPr/>
        </p:nvSpPr>
        <p:spPr>
          <a:xfrm>
            <a:off x="0" y="4375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6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Visualization and Results</a:t>
            </a:r>
            <a:endParaRPr/>
          </a:p>
        </p:txBody>
      </p:sp>
      <p:pic>
        <p:nvPicPr>
          <p:cNvPr id="494" name="Google Shape;494;p33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479" r="29519" b="-2"/>
          <a:stretch/>
        </p:blipFill>
        <p:spPr>
          <a:xfrm>
            <a:off x="5136688" y="1771078"/>
            <a:ext cx="3378661" cy="4504881"/>
          </a:xfrm>
          <a:custGeom>
            <a:avLst/>
            <a:gdLst/>
            <a:ahLst/>
            <a:cxnLst/>
            <a:rect l="l" t="t" r="r" b="b"/>
            <a:pathLst>
              <a:path w="2663168" h="2663168" extrusionOk="0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95" name="Google Shape;495;p33"/>
          <p:cNvSpPr/>
          <p:nvPr/>
        </p:nvSpPr>
        <p:spPr>
          <a:xfrm rot="10389197" flipH="1">
            <a:off x="5235395" y="1929807"/>
            <a:ext cx="3417474" cy="4556632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>
                <a:alpha val="94901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7725741" y="1969050"/>
            <a:ext cx="500006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33"/>
          <p:cNvGrpSpPr/>
          <p:nvPr/>
        </p:nvGrpSpPr>
        <p:grpSpPr>
          <a:xfrm>
            <a:off x="802065" y="1941905"/>
            <a:ext cx="4262993" cy="4176135"/>
            <a:chOff x="0" y="157918"/>
            <a:chExt cx="4262993" cy="4176135"/>
          </a:xfrm>
        </p:grpSpPr>
        <p:sp>
          <p:nvSpPr>
            <p:cNvPr id="498" name="Google Shape;498;p33"/>
            <p:cNvSpPr/>
            <p:nvPr/>
          </p:nvSpPr>
          <p:spPr>
            <a:xfrm>
              <a:off x="0" y="408838"/>
              <a:ext cx="4262993" cy="9371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0" y="408838"/>
              <a:ext cx="4262993" cy="937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850" tIns="354075" rIns="330850" bIns="1209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US" sz="1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Scatter Plot</a:t>
              </a: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No strong link between bed count and satisfaction</a:t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213149" y="157918"/>
              <a:ext cx="2984095" cy="50184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 txBox="1"/>
            <p:nvPr/>
          </p:nvSpPr>
          <p:spPr>
            <a:xfrm>
              <a:off x="237647" y="182416"/>
              <a:ext cx="2935099" cy="452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775" tIns="0" rIns="112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Correlation Analysis</a:t>
              </a: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0" y="1688683"/>
              <a:ext cx="4262993" cy="11513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 txBox="1"/>
            <p:nvPr/>
          </p:nvSpPr>
          <p:spPr>
            <a:xfrm>
              <a:off x="0" y="1688683"/>
              <a:ext cx="4262993" cy="115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850" tIns="354075" rIns="330850" bIns="1209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US" sz="1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Bar Chart</a:t>
              </a: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High scores in communication; lower in response time and discharge support</a:t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213149" y="1437763"/>
              <a:ext cx="3968906" cy="50184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 txBox="1"/>
            <p:nvPr/>
          </p:nvSpPr>
          <p:spPr>
            <a:xfrm>
              <a:off x="237647" y="1462261"/>
              <a:ext cx="3919910" cy="452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775" tIns="0" rIns="112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Top &amp; Bottom HCAHPS Measures</a:t>
              </a: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0" y="3182728"/>
              <a:ext cx="4262993" cy="11513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 txBox="1"/>
            <p:nvPr/>
          </p:nvSpPr>
          <p:spPr>
            <a:xfrm>
              <a:off x="0" y="3182728"/>
              <a:ext cx="4262993" cy="115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850" tIns="354075" rIns="330850" bIns="1209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US" sz="1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Plot</a:t>
              </a: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Key factors include nurse communication, response time, discharge clarity</a:t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08986" y="2931808"/>
              <a:ext cx="4050113" cy="50184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 txBox="1"/>
            <p:nvPr/>
          </p:nvSpPr>
          <p:spPr>
            <a:xfrm>
              <a:off x="233484" y="2956306"/>
              <a:ext cx="4001117" cy="452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775" tIns="0" rIns="112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Feature Importance (Random Forest)</a:t>
              </a: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4"/>
          <p:cNvPicPr preferRelativeResize="0"/>
          <p:nvPr/>
        </p:nvPicPr>
        <p:blipFill>
          <a:blip r:embed="rId3"/>
          <a:srcRect t="7833" r="-3" b="21857"/>
          <a:stretch/>
        </p:blipFill>
        <p:spPr>
          <a:xfrm>
            <a:off x="3933971" y="955424"/>
            <a:ext cx="3749455" cy="1660781"/>
          </a:xfrm>
          <a:prstGeom prst="rect">
            <a:avLst/>
          </a:prstGeom>
          <a:noFill/>
        </p:spPr>
      </p:pic>
      <p:pic>
        <p:nvPicPr>
          <p:cNvPr id="516" name="Google Shape;516;p34"/>
          <p:cNvPicPr preferRelativeResize="0"/>
          <p:nvPr/>
        </p:nvPicPr>
        <p:blipFill>
          <a:blip r:embed="rId4"/>
          <a:srcRect r="-3" b="7236"/>
          <a:stretch/>
        </p:blipFill>
        <p:spPr>
          <a:xfrm>
            <a:off x="3933971" y="2874579"/>
            <a:ext cx="3749455" cy="1660763"/>
          </a:xfrm>
          <a:prstGeom prst="rect">
            <a:avLst/>
          </a:prstGeom>
          <a:noFill/>
        </p:spPr>
      </p:pic>
      <p:pic>
        <p:nvPicPr>
          <p:cNvPr id="517" name="Google Shape;517;p34"/>
          <p:cNvPicPr preferRelativeResize="0"/>
          <p:nvPr/>
        </p:nvPicPr>
        <p:blipFill>
          <a:blip r:embed="rId5"/>
          <a:srcRect l="41049" r="3075"/>
          <a:stretch/>
        </p:blipFill>
        <p:spPr>
          <a:xfrm>
            <a:off x="3933971" y="4713105"/>
            <a:ext cx="3749455" cy="1660801"/>
          </a:xfrm>
          <a:prstGeom prst="rect">
            <a:avLst/>
          </a:prstGeom>
          <a:noFill/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BE3C27-326E-4622-AF14-2599BEE61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199468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sz="1000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4AE485-C0F1-4ACB-8028-EEDBE4FDD4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19" name="Text Placeholder 11">
            <a:extLst>
              <a:ext uri="{FF2B5EF4-FFF2-40B4-BE49-F238E27FC236}">
                <a16:creationId xmlns:a16="http://schemas.microsoft.com/office/drawing/2014/main" id="{25FA1580-FC20-001C-8753-B63FC7642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367193"/>
              </p:ext>
            </p:extLst>
          </p:nvPr>
        </p:nvGraphicFramePr>
        <p:xfrm>
          <a:off x="385482" y="955424"/>
          <a:ext cx="3080031" cy="5418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" name="Title 14">
            <a:extLst>
              <a:ext uri="{FF2B5EF4-FFF2-40B4-BE49-F238E27FC236}">
                <a16:creationId xmlns:a16="http://schemas.microsoft.com/office/drawing/2014/main" id="{9C32E750-20C2-483F-A5BB-4EEC0B7C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4" y="273050"/>
            <a:ext cx="6893859" cy="682374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sz="3200" dirty="0"/>
              <a:t>Data Samples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B17E7-C85B-4E4A-B7C3-7129021D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122363"/>
            <a:ext cx="24003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523" name="Google Shape;523;g3117a3de3c4_0_23"/>
          <p:cNvSpPr txBox="1">
            <a:spLocks noGrp="1"/>
          </p:cNvSpPr>
          <p:nvPr>
            <p:ph type="body" idx="4294967295"/>
          </p:nvPr>
        </p:nvSpPr>
        <p:spPr>
          <a:xfrm>
            <a:off x="624840" y="3602038"/>
            <a:ext cx="2400300" cy="1655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A7E6B6D-2F84-4166-9F4D-FFA0E0860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0424" y="-3491145"/>
            <a:ext cx="6858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540AD87-30B2-4359-A33A-86D9F59E3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904" y="-3491145"/>
            <a:ext cx="6858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1">
            <a:extLst>
              <a:ext uri="{FF2B5EF4-FFF2-40B4-BE49-F238E27FC236}">
                <a16:creationId xmlns:a16="http://schemas.microsoft.com/office/drawing/2014/main" id="{D411CC74-416E-4F21-A559-C8B7905D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3479" y="-3491145"/>
            <a:ext cx="6858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C065B-7A75-4928-8C3E-7E6232DE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4" r="24242" b="-3"/>
          <a:stretch/>
        </p:blipFill>
        <p:spPr>
          <a:xfrm>
            <a:off x="3490220" y="-1"/>
            <a:ext cx="2789812" cy="2225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97FCCC-B31A-4086-96F3-5D399EED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800" r="16440" b="1"/>
          <a:stretch/>
        </p:blipFill>
        <p:spPr>
          <a:xfrm>
            <a:off x="6348611" y="-16426"/>
            <a:ext cx="2789814" cy="2267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BF97E2-A08A-4AAF-AD91-62D2B93579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1" r="31043"/>
          <a:stretch/>
        </p:blipFill>
        <p:spPr>
          <a:xfrm>
            <a:off x="3490219" y="2316480"/>
            <a:ext cx="2789812" cy="2208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27F58-AD57-4568-A714-23B87706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403" r="9284" b="3"/>
          <a:stretch/>
        </p:blipFill>
        <p:spPr>
          <a:xfrm>
            <a:off x="6348611" y="2316480"/>
            <a:ext cx="2789811" cy="2208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58647-A2DB-4639-9A61-55820EF155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3721" b="-3"/>
          <a:stretch/>
        </p:blipFill>
        <p:spPr>
          <a:xfrm>
            <a:off x="3490220" y="4616536"/>
            <a:ext cx="2789811" cy="2241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0F261-FC8C-4E4B-8616-622F50A85E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47" r="15857" b="1"/>
          <a:stretch/>
        </p:blipFill>
        <p:spPr>
          <a:xfrm>
            <a:off x="6348611" y="4607394"/>
            <a:ext cx="2789814" cy="225060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E2DB83-85ED-40D1-9969-30F776BA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85800"/>
            <a:ext cx="7879842" cy="1157005"/>
          </a:xfrm>
        </p:spPr>
        <p:txBody>
          <a:bodyPr anchor="b">
            <a:normAutofit/>
          </a:bodyPr>
          <a:lstStyle/>
          <a:p>
            <a:r>
              <a:rPr lang="en-US" sz="4200"/>
              <a:t>Model Performance Comparison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122104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95805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5321D09F-B1E4-8A08-6E75-1FBE88B44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778648"/>
              </p:ext>
            </p:extLst>
          </p:nvPr>
        </p:nvGraphicFramePr>
        <p:xfrm>
          <a:off x="628650" y="2295252"/>
          <a:ext cx="7879842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09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6E7E2D-8346-8EB4-83D9-F5211413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66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4DB55-E4E2-4694-80E9-52F53FC9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graphicFrame>
        <p:nvGraphicFramePr>
          <p:cNvPr id="8" name="Rectangle 2">
            <a:extLst>
              <a:ext uri="{FF2B5EF4-FFF2-40B4-BE49-F238E27FC236}">
                <a16:creationId xmlns:a16="http://schemas.microsoft.com/office/drawing/2014/main" id="{7F55B097-6985-2B5F-E239-ECEF6B2AC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99718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31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394A31-79D0-42F4-A75E-6ED45F58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2800"/>
              <a:t>Recommendations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29203669-378A-D8C7-0E0A-3226DD7A8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596848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1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13282-D4D6-4327-8BBF-0F0663E2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Areas for Improvement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DA5F2519-228C-8C4D-16DD-0AEF79D2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32" r="11381"/>
          <a:stretch/>
        </p:blipFill>
        <p:spPr>
          <a:xfrm>
            <a:off x="4781190" y="758514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8183D9C1-0F3A-6F71-FD60-DB9D3ED1D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6329"/>
              </p:ext>
            </p:extLst>
          </p:nvPr>
        </p:nvGraphicFramePr>
        <p:xfrm>
          <a:off x="628650" y="1825625"/>
          <a:ext cx="40450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26DDFC1-4580-4666-A4C0-83EC6EAA05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6306" r="2" b="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99" name="Google Shape;99;p21"/>
          <p:cNvSpPr/>
          <p:nvPr/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1" descr="Hospit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964" y="2865141"/>
            <a:ext cx="1143455" cy="1143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1"/>
          <p:cNvGrpSpPr/>
          <p:nvPr/>
        </p:nvGrpSpPr>
        <p:grpSpPr>
          <a:xfrm>
            <a:off x="852935" y="2325215"/>
            <a:ext cx="5031992" cy="3593681"/>
            <a:chOff x="614" y="97272"/>
            <a:chExt cx="5031992" cy="3593681"/>
          </a:xfrm>
        </p:grpSpPr>
        <p:sp>
          <p:nvSpPr>
            <p:cNvPr id="103" name="Google Shape;103;p21"/>
            <p:cNvSpPr/>
            <p:nvPr/>
          </p:nvSpPr>
          <p:spPr>
            <a:xfrm>
              <a:off x="2396801" y="1466693"/>
              <a:ext cx="1317902" cy="6272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4" name="Google Shape;104;p21"/>
            <p:cNvSpPr/>
            <p:nvPr/>
          </p:nvSpPr>
          <p:spPr>
            <a:xfrm>
              <a:off x="1078898" y="1466693"/>
              <a:ext cx="1317902" cy="6272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" name="Google Shape;105;p21"/>
            <p:cNvSpPr/>
            <p:nvPr/>
          </p:nvSpPr>
          <p:spPr>
            <a:xfrm>
              <a:off x="1318517" y="97272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558135" y="324910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 txBox="1"/>
            <p:nvPr/>
          </p:nvSpPr>
          <p:spPr>
            <a:xfrm>
              <a:off x="1598244" y="365019"/>
              <a:ext cx="2076350" cy="1289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analyze hospital capacity and patient satisfaction, using data from two key sources: </a:t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14" y="2093895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240233" y="2321533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 txBox="1"/>
            <p:nvPr/>
          </p:nvSpPr>
          <p:spPr>
            <a:xfrm>
              <a:off x="280342" y="2361642"/>
              <a:ext cx="2076350" cy="1289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Hospital bed information </a:t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2636419" y="2093895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2876038" y="2321533"/>
              <a:ext cx="2156568" cy="13694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 txBox="1"/>
            <p:nvPr/>
          </p:nvSpPr>
          <p:spPr>
            <a:xfrm>
              <a:off x="2916147" y="2361642"/>
              <a:ext cx="2076350" cy="1289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HCAHPS(Hospital consumer Assessment of Healthcare Providers and Systems) survey. 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r="1099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F497D">
                  <a:alpha val="67843"/>
                </a:srgbClr>
              </a:gs>
              <a:gs pos="10000">
                <a:srgbClr val="1F497D">
                  <a:alpha val="67843"/>
                </a:srgbClr>
              </a:gs>
              <a:gs pos="85000">
                <a:srgbClr val="1F497D">
                  <a:alpha val="96862"/>
                </a:srgbClr>
              </a:gs>
              <a:gs pos="100000">
                <a:srgbClr val="1F497D">
                  <a:alpha val="9686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Problem Statement</a:t>
            </a:r>
            <a:endParaRPr/>
          </a:p>
        </p:txBody>
      </p:sp>
      <p:grpSp>
        <p:nvGrpSpPr>
          <p:cNvPr id="121" name="Google Shape;121;p22"/>
          <p:cNvGrpSpPr/>
          <p:nvPr/>
        </p:nvGrpSpPr>
        <p:grpSpPr>
          <a:xfrm>
            <a:off x="628650" y="1940777"/>
            <a:ext cx="7886700" cy="4121033"/>
            <a:chOff x="0" y="115152"/>
            <a:chExt cx="7886700" cy="4121033"/>
          </a:xfrm>
        </p:grpSpPr>
        <p:sp>
          <p:nvSpPr>
            <p:cNvPr id="122" name="Google Shape;122;p22"/>
            <p:cNvSpPr/>
            <p:nvPr/>
          </p:nvSpPr>
          <p:spPr>
            <a:xfrm>
              <a:off x="0" y="307032"/>
              <a:ext cx="7886700" cy="542587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 txBox="1"/>
            <p:nvPr/>
          </p:nvSpPr>
          <p:spPr>
            <a:xfrm>
              <a:off x="0" y="307032"/>
              <a:ext cx="7886700" cy="542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70750" rIns="612075" bIns="924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Hospitals strive to deliver high-quality patient care, yet patient satisfaction varies widely.</a:t>
              </a: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394335" y="115152"/>
              <a:ext cx="5520690" cy="38376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 txBox="1"/>
            <p:nvPr/>
          </p:nvSpPr>
          <p:spPr>
            <a:xfrm>
              <a:off x="413069" y="133886"/>
              <a:ext cx="548322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Context:</a:t>
              </a: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0" y="1111700"/>
              <a:ext cx="7886700" cy="9418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7D67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 txBox="1"/>
            <p:nvPr/>
          </p:nvSpPr>
          <p:spPr>
            <a:xfrm>
              <a:off x="0" y="1111700"/>
              <a:ext cx="7886700" cy="94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70750" rIns="612075" bIns="924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Hospital size (bed capacity)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Specific patient care practices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Variability in satisfaction across service areas</a:t>
              </a: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394335" y="919820"/>
              <a:ext cx="5520690" cy="38376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1EB66"/>
                </a:gs>
                <a:gs pos="100000">
                  <a:srgbClr val="86FFA2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 txBox="1"/>
            <p:nvPr/>
          </p:nvSpPr>
          <p:spPr>
            <a:xfrm>
              <a:off x="413069" y="938554"/>
              <a:ext cx="548322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 factors affecting patient satisfaction, such as:</a:t>
              </a: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0" y="2315630"/>
              <a:ext cx="7886700" cy="9418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BE74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 txBox="1"/>
            <p:nvPr/>
          </p:nvSpPr>
          <p:spPr>
            <a:xfrm>
              <a:off x="0" y="2315630"/>
              <a:ext cx="7886700" cy="94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70750" rIns="612075" bIns="924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Does hospital size correlate with patient satisfaction?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patient care aspects score highest and lowest in satisfaction?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actionable improvements can hospitals implement to enhance patient experience?</a:t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394335" y="2123750"/>
              <a:ext cx="5520690" cy="38376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1FF2C"/>
                </a:gs>
                <a:gs pos="100000">
                  <a:srgbClr val="DCFF7E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 txBox="1"/>
            <p:nvPr/>
          </p:nvSpPr>
          <p:spPr>
            <a:xfrm>
              <a:off x="413069" y="2142484"/>
              <a:ext cx="548322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 Questions:</a:t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0" y="3519560"/>
              <a:ext cx="7886700" cy="7166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694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 txBox="1"/>
            <p:nvPr/>
          </p:nvSpPr>
          <p:spPr>
            <a:xfrm>
              <a:off x="0" y="3519560"/>
              <a:ext cx="7886700" cy="71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70750" rIns="612075" bIns="924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hospital characteristics and patient satisfaction data (HCAHPS) to uncover insights and recommend improvements for better patient outcomes and experience.</a:t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394335" y="3327680"/>
              <a:ext cx="5520690" cy="38376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9129"/>
                </a:gs>
                <a:gs pos="100000">
                  <a:srgbClr val="FFB673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413069" y="3346414"/>
              <a:ext cx="548322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Objective: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-99675" y="0"/>
            <a:ext cx="9144000" cy="6219825"/>
          </a:xfrm>
          <a:custGeom>
            <a:avLst/>
            <a:gdLst/>
            <a:ahLst/>
            <a:cxnLst/>
            <a:rect l="l" t="t" r="r" b="b"/>
            <a:pathLst>
              <a:path w="12192000" h="6219825" extrusionOk="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Community Impact</a:t>
            </a:r>
            <a:br>
              <a:rPr lang="en-US" sz="3600"/>
            </a:br>
            <a:endParaRPr sz="36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" y="1281225"/>
            <a:ext cx="8922925" cy="48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r="10668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F497D">
                  <a:alpha val="67843"/>
                </a:srgbClr>
              </a:gs>
              <a:gs pos="10000">
                <a:srgbClr val="1F497D">
                  <a:alpha val="67843"/>
                </a:srgbClr>
              </a:gs>
              <a:gs pos="85000">
                <a:srgbClr val="1F497D">
                  <a:alpha val="96862"/>
                </a:srgbClr>
              </a:gs>
              <a:gs pos="100000">
                <a:srgbClr val="1F497D">
                  <a:alpha val="9686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Overview</a:t>
            </a:r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628650" y="2028403"/>
            <a:ext cx="7886700" cy="3945781"/>
            <a:chOff x="0" y="202778"/>
            <a:chExt cx="7886700" cy="3945781"/>
          </a:xfrm>
        </p:grpSpPr>
        <p:sp>
          <p:nvSpPr>
            <p:cNvPr id="155" name="Google Shape;155;p24"/>
            <p:cNvSpPr/>
            <p:nvPr/>
          </p:nvSpPr>
          <p:spPr>
            <a:xfrm>
              <a:off x="0" y="379898"/>
              <a:ext cx="7886700" cy="850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 txBox="1"/>
            <p:nvPr/>
          </p:nvSpPr>
          <p:spPr>
            <a:xfrm>
              <a:off x="0" y="379898"/>
              <a:ext cx="78867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49925" rIns="612075" bIns="8532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Hospital Beds Dataset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Contains information on hospital capacity, such as number of beds.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HCAHPS Survey Dataset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National survey data on patient satisfaction across various care dimensions.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94335" y="202778"/>
              <a:ext cx="5520690" cy="354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 txBox="1"/>
            <p:nvPr/>
          </p:nvSpPr>
          <p:spPr>
            <a:xfrm>
              <a:off x="411628" y="220071"/>
              <a:ext cx="5486104" cy="319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Data Sources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0" y="1472319"/>
              <a:ext cx="7886700" cy="680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 txBox="1"/>
            <p:nvPr/>
          </p:nvSpPr>
          <p:spPr>
            <a:xfrm>
              <a:off x="0" y="1472319"/>
              <a:ext cx="78867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49925" rIns="612075" bIns="8532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Number of Beds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Reflects hospital size, used to categorize hospitals.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HCAHPS Answer Percent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Satisfaction scores based on patient feedback.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394335" y="1295199"/>
              <a:ext cx="5520690" cy="354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 txBox="1"/>
            <p:nvPr/>
          </p:nvSpPr>
          <p:spPr>
            <a:xfrm>
              <a:off x="411628" y="1312492"/>
              <a:ext cx="5486104" cy="319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Key Variables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0" y="2394639"/>
              <a:ext cx="7886700" cy="850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 txBox="1"/>
            <p:nvPr/>
          </p:nvSpPr>
          <p:spPr>
            <a:xfrm>
              <a:off x="0" y="2394639"/>
              <a:ext cx="78867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49925" rIns="612075" bIns="8532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Hospital Beds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Helps understand operational scale and potential impact on patient experience.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HCAHPS Survey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Captures patient perceptions, essential for identifying high- and low-performing care areas.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394335" y="2217519"/>
              <a:ext cx="5520690" cy="354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 txBox="1"/>
            <p:nvPr/>
          </p:nvSpPr>
          <p:spPr>
            <a:xfrm>
              <a:off x="411628" y="2234812"/>
              <a:ext cx="5486104" cy="319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Purpose of Each Dataset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0" y="3487059"/>
              <a:ext cx="7886700" cy="661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 txBox="1"/>
            <p:nvPr/>
          </p:nvSpPr>
          <p:spPr>
            <a:xfrm>
              <a:off x="0" y="3487059"/>
              <a:ext cx="78867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075" tIns="249925" rIns="612075" bIns="8532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Merging datasets by Facility ID provides a unified view, linking hospital size with patient satisfaction scores.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94335" y="3309939"/>
              <a:ext cx="5520690" cy="354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 txBox="1"/>
            <p:nvPr/>
          </p:nvSpPr>
          <p:spPr>
            <a:xfrm>
              <a:off x="411628" y="3327232"/>
              <a:ext cx="5486104" cy="319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650" tIns="0" rIns="208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Integration of Datasets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HCAHPS Measures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457200" y="2286000"/>
            <a:ext cx="3008313" cy="384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HCAHPS?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survey assessing patients’ hospital experiences</a:t>
            </a:r>
            <a:endParaRPr/>
          </a:p>
          <a:p>
            <a:pPr marL="0" lvl="0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Standardized to compare hospitals and guide improvements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 of HCAHPS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lvl="0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Tied to Medicare funding and hospital incentives</a:t>
            </a:r>
            <a:endParaRPr/>
          </a:p>
          <a:p>
            <a:pPr marL="0" lvl="0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hospitals identify strengths and improvement areas to enhance patient care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Rating System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lvl="0" indent="-76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Scale: Always, Usually, Sometimes, Never</a:t>
            </a:r>
            <a:endParaRPr/>
          </a:p>
          <a:p>
            <a:pPr marL="0" lvl="0" indent="-76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 Ratings: 1 to 5 stars for some measures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3524878" y="1862642"/>
            <a:ext cx="4916818" cy="4516093"/>
            <a:chOff x="59365" y="-43666"/>
            <a:chExt cx="4916818" cy="4516093"/>
          </a:xfrm>
        </p:grpSpPr>
        <p:sp>
          <p:nvSpPr>
            <p:cNvPr id="235" name="Google Shape;235;p25"/>
            <p:cNvSpPr/>
            <p:nvPr/>
          </p:nvSpPr>
          <p:spPr>
            <a:xfrm>
              <a:off x="232831" y="-43666"/>
              <a:ext cx="4516093" cy="451609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663" y="4416"/>
                  </a:moveTo>
                  <a:lnTo>
                    <a:pt x="69663" y="4416"/>
                  </a:lnTo>
                  <a:cubicBezTo>
                    <a:pt x="97285" y="9218"/>
                    <a:pt x="117191" y="33575"/>
                    <a:pt x="116395" y="61600"/>
                  </a:cubicBezTo>
                  <a:cubicBezTo>
                    <a:pt x="115600" y="89626"/>
                    <a:pt x="94345" y="112815"/>
                    <a:pt x="66495" y="116043"/>
                  </a:cubicBezTo>
                  <a:cubicBezTo>
                    <a:pt x="38645" y="119271"/>
                    <a:pt x="12650" y="101557"/>
                    <a:pt x="5466" y="74457"/>
                  </a:cubicBezTo>
                  <a:cubicBezTo>
                    <a:pt x="-1719" y="47356"/>
                    <a:pt x="12088" y="19091"/>
                    <a:pt x="37880" y="8099"/>
                  </a:cubicBezTo>
                  <a:lnTo>
                    <a:pt x="36784" y="4704"/>
                  </a:lnTo>
                  <a:lnTo>
                    <a:pt x="43684" y="9478"/>
                  </a:lnTo>
                  <a:lnTo>
                    <a:pt x="41030" y="17852"/>
                  </a:lnTo>
                  <a:lnTo>
                    <a:pt x="39934" y="14459"/>
                  </a:lnTo>
                  <a:lnTo>
                    <a:pt x="39934" y="14459"/>
                  </a:lnTo>
                  <a:cubicBezTo>
                    <a:pt x="17356" y="24408"/>
                    <a:pt x="5475" y="49398"/>
                    <a:pt x="12014" y="73189"/>
                  </a:cubicBezTo>
                  <a:cubicBezTo>
                    <a:pt x="18554" y="96980"/>
                    <a:pt x="41537" y="112388"/>
                    <a:pt x="66029" y="109399"/>
                  </a:cubicBezTo>
                  <a:cubicBezTo>
                    <a:pt x="90521" y="106409"/>
                    <a:pt x="109124" y="85926"/>
                    <a:pt x="109749" y="61261"/>
                  </a:cubicBezTo>
                  <a:cubicBezTo>
                    <a:pt x="110374" y="36595"/>
                    <a:pt x="92832" y="15196"/>
                    <a:pt x="68523" y="10970"/>
                  </a:cubicBezTo>
                  <a:close/>
                </a:path>
              </a:pathLst>
            </a:custGeom>
            <a:solidFill>
              <a:srgbClr val="FBD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929050" y="11007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1956476" y="38433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HCAHPS Measures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3193852" y="452597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 txBox="1"/>
            <p:nvPr/>
          </p:nvSpPr>
          <p:spPr>
            <a:xfrm>
              <a:off x="3221278" y="480023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Nurse Communication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Clear instructions, attentiveness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3852528" y="1593457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3879954" y="1620883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Doctor Communication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Listening, clear explanations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3623772" y="2890795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3651198" y="2918221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Staff Responsiveness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Timely response to patient needs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2614622" y="3737572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 txBox="1"/>
            <p:nvPr/>
          </p:nvSpPr>
          <p:spPr>
            <a:xfrm>
              <a:off x="2642048" y="3764998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Pain Management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Effectiveness in managing pain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1297271" y="3737572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1324697" y="3764998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Medication Communication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Explanation of purpose and side effects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288121" y="2890795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315547" y="2918221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Discharge Information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Clear post-discharge instructions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59365" y="1593457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86791" y="1620883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Environment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Cleanliness and noise levels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718041" y="452597"/>
              <a:ext cx="1123655" cy="561827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745467" y="480023"/>
              <a:ext cx="1068803" cy="506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Care Transition</a:t>
              </a:r>
              <a:r>
                <a:rPr lang="en-US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Support during transitions (e.g., home care)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8"/>
          <p:cNvSpPr txBox="1"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Analysis Approach</a:t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/>
          <p:nvPr/>
        </p:nvSpPr>
        <p:spPr>
          <a:xfrm rot="10800000" flipH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28"/>
          <p:cNvGrpSpPr/>
          <p:nvPr/>
        </p:nvGrpSpPr>
        <p:grpSpPr>
          <a:xfrm>
            <a:off x="628650" y="1927747"/>
            <a:ext cx="7886700" cy="4354560"/>
            <a:chOff x="0" y="1481"/>
            <a:chExt cx="7886700" cy="4354560"/>
          </a:xfrm>
        </p:grpSpPr>
        <p:sp>
          <p:nvSpPr>
            <p:cNvPr id="346" name="Google Shape;346;p28"/>
            <p:cNvSpPr/>
            <p:nvPr/>
          </p:nvSpPr>
          <p:spPr>
            <a:xfrm>
              <a:off x="0" y="3574113"/>
              <a:ext cx="1971675" cy="781928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0" y="3574113"/>
              <a:ext cx="1971675" cy="78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225" tIns="128000" rIns="140225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Key Questions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971675" y="3574113"/>
              <a:ext cx="5915025" cy="781928"/>
            </a:xfrm>
            <a:prstGeom prst="rect">
              <a:avLst/>
            </a:prstGeom>
            <a:solidFill>
              <a:srgbClr val="E7CFCF">
                <a:alpha val="89803"/>
              </a:srgbClr>
            </a:solidFill>
            <a:ln w="25400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 txBox="1"/>
            <p:nvPr/>
          </p:nvSpPr>
          <p:spPr>
            <a:xfrm>
              <a:off x="1971675" y="3574113"/>
              <a:ext cx="5915025" cy="78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975" tIns="139700" rIns="119975" bIns="139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does hospital size relate to patient satisfaction?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areas have the highest and lowest satisfaction scores?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specific improvements can hospitals prioritize?</a:t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10800000">
              <a:off x="0" y="2383236"/>
              <a:ext cx="1971675" cy="1202606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solidFill>
              <a:schemeClr val="accent3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 txBox="1"/>
            <p:nvPr/>
          </p:nvSpPr>
          <p:spPr>
            <a:xfrm>
              <a:off x="0" y="2383236"/>
              <a:ext cx="197167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225" tIns="128000" rIns="140225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Trend Analysis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971675" y="2383236"/>
              <a:ext cx="5915025" cy="781694"/>
            </a:xfrm>
            <a:prstGeom prst="rect">
              <a:avLst/>
            </a:prstGeom>
            <a:solidFill>
              <a:srgbClr val="DDE5D0">
                <a:alpha val="89803"/>
              </a:srgbClr>
            </a:solidFill>
            <a:ln w="25400" cap="flat" cmpd="sng">
              <a:solidFill>
                <a:srgbClr val="DDE5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 txBox="1"/>
            <p:nvPr/>
          </p:nvSpPr>
          <p:spPr>
            <a:xfrm>
              <a:off x="1971675" y="2383236"/>
              <a:ext cx="591502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975" tIns="139700" rIns="119975" bIns="139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 high and low-performing HCAHPS measures.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Examine patterns by hospital size, region, and care dimension.</a:t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10800000">
              <a:off x="0" y="1192358"/>
              <a:ext cx="1971675" cy="1202606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solidFill>
              <a:schemeClr val="accent4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 txBox="1"/>
            <p:nvPr/>
          </p:nvSpPr>
          <p:spPr>
            <a:xfrm>
              <a:off x="0" y="1192358"/>
              <a:ext cx="197167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225" tIns="128000" rIns="140225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Visualization Techniques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971675" y="1192358"/>
              <a:ext cx="5915025" cy="781694"/>
            </a:xfrm>
            <a:prstGeom prst="rect">
              <a:avLst/>
            </a:prstGeom>
            <a:solidFill>
              <a:srgbClr val="D7D1DF">
                <a:alpha val="89803"/>
              </a:srgbClr>
            </a:solidFill>
            <a:ln w="25400" cap="flat" cmpd="sng">
              <a:solidFill>
                <a:srgbClr val="D7D1D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 txBox="1"/>
            <p:nvPr/>
          </p:nvSpPr>
          <p:spPr>
            <a:xfrm>
              <a:off x="1971675" y="1192358"/>
              <a:ext cx="591502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975" tIns="139700" rIns="119975" bIns="139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Histograms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Show distributions of bed capacity and satisfaction ratings.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Box Plots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Compare satisfaction across hospital size categories.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Scatter Plot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Explore relationship between bed count and satisfaction.</a:t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10800000">
              <a:off x="0" y="1481"/>
              <a:ext cx="1971675" cy="1202606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solidFill>
              <a:srgbClr val="49ACC5"/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 txBox="1"/>
            <p:nvPr/>
          </p:nvSpPr>
          <p:spPr>
            <a:xfrm>
              <a:off x="0" y="1481"/>
              <a:ext cx="197167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225" tIns="128000" rIns="140225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Descriptive Statistics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971675" y="1481"/>
              <a:ext cx="5915025" cy="781694"/>
            </a:xfrm>
            <a:prstGeom prst="rect">
              <a:avLst/>
            </a:prstGeom>
            <a:solidFill>
              <a:srgbClr val="CDE1E8">
                <a:alpha val="89803"/>
              </a:srgbClr>
            </a:solidFill>
            <a:ln w="25400" cap="flat" cmpd="sng">
              <a:solidFill>
                <a:srgbClr val="CDE1E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 txBox="1"/>
            <p:nvPr/>
          </p:nvSpPr>
          <p:spPr>
            <a:xfrm>
              <a:off x="1971675" y="1481"/>
              <a:ext cx="5915025" cy="78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975" tIns="139700" rIns="119975" bIns="139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Calculate averages, medians, and distributions for key variables (e.g., bed capacity, satisfaction scores).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9"/>
          <p:cNvSpPr txBox="1">
            <a:spLocks noGrp="1"/>
          </p:cNvSpPr>
          <p:nvPr>
            <p:ph type="title"/>
          </p:nvPr>
        </p:nvSpPr>
        <p:spPr>
          <a:xfrm>
            <a:off x="628650" y="556995"/>
            <a:ext cx="7886700" cy="85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666"/>
              <a:buNone/>
            </a:pPr>
            <a:br>
              <a:rPr lang="en-US" sz="4800" b="1"/>
            </a:br>
            <a:r>
              <a:rPr lang="en-US" sz="4800" b="1"/>
              <a:t>Technical Approach</a:t>
            </a:r>
            <a:br>
              <a:rPr lang="en-US" sz="4800"/>
            </a:br>
            <a:endParaRPr sz="4500"/>
          </a:p>
        </p:txBody>
      </p:sp>
      <p:grpSp>
        <p:nvGrpSpPr>
          <p:cNvPr id="368" name="Google Shape;368;p29"/>
          <p:cNvGrpSpPr/>
          <p:nvPr/>
        </p:nvGrpSpPr>
        <p:grpSpPr>
          <a:xfrm>
            <a:off x="628650" y="1830802"/>
            <a:ext cx="7886700" cy="4465025"/>
            <a:chOff x="0" y="5177"/>
            <a:chExt cx="7886700" cy="4465025"/>
          </a:xfrm>
        </p:grpSpPr>
        <p:sp>
          <p:nvSpPr>
            <p:cNvPr id="369" name="Google Shape;369;p29"/>
            <p:cNvSpPr/>
            <p:nvPr/>
          </p:nvSpPr>
          <p:spPr>
            <a:xfrm>
              <a:off x="0" y="5177"/>
              <a:ext cx="7886700" cy="454523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37493" y="107445"/>
              <a:ext cx="249987" cy="2499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524974" y="5177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 txBox="1"/>
            <p:nvPr/>
          </p:nvSpPr>
          <p:spPr>
            <a:xfrm>
              <a:off x="524974" y="5177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073989" y="5177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4073989" y="5177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Combined two datasets: Hospital Beds (capacity info) and HCAHPS 2022 (patient satisfaction scores)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0" y="573331"/>
              <a:ext cx="7886700" cy="752931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37493" y="824803"/>
              <a:ext cx="249987" cy="2499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24974" y="722535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524974" y="722535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4073989" y="722535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 txBox="1"/>
            <p:nvPr/>
          </p:nvSpPr>
          <p:spPr>
            <a:xfrm>
              <a:off x="4073989" y="722535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Merged datasets on Facility ID after aligning data types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Handled missing values: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median for bed capacity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mean for HCAHPS satisfaction scores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0" y="1439894"/>
              <a:ext cx="7886700" cy="696352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37493" y="1663076"/>
              <a:ext cx="249987" cy="2499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524974" y="1560809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 txBox="1"/>
            <p:nvPr/>
          </p:nvSpPr>
          <p:spPr>
            <a:xfrm>
              <a:off x="524974" y="1560809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Transformation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4073989" y="1560809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 txBox="1"/>
            <p:nvPr/>
          </p:nvSpPr>
          <p:spPr>
            <a:xfrm>
              <a:off x="4073989" y="1560809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Categorized hospitals by size: Small, Medium, Large, X-Large, Mega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Created new features for analysis, e.g., satisfaction by hospital size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0" y="2249878"/>
              <a:ext cx="7886700" cy="637255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37493" y="2443511"/>
              <a:ext cx="249987" cy="2499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24974" y="2341244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 txBox="1"/>
            <p:nvPr/>
          </p:nvSpPr>
          <p:spPr>
            <a:xfrm>
              <a:off x="524974" y="2341244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Descriptive Analysis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4073989" y="2341244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 txBox="1"/>
            <p:nvPr/>
          </p:nvSpPr>
          <p:spPr>
            <a:xfrm>
              <a:off x="4073989" y="2341244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Calculated summary statistics for bed capacity and satisfaction scores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Analyzed distributions and identified outliers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0" y="3000764"/>
              <a:ext cx="7886700" cy="582858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37493" y="3167199"/>
              <a:ext cx="249987" cy="24998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24974" y="3064931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 txBox="1"/>
            <p:nvPr/>
          </p:nvSpPr>
          <p:spPr>
            <a:xfrm>
              <a:off x="524974" y="3064931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073989" y="3064931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 txBox="1"/>
            <p:nvPr/>
          </p:nvSpPr>
          <p:spPr>
            <a:xfrm>
              <a:off x="4073989" y="3064931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histograms, box plots, scatter plots, and bar charts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Visualized relationships between hospital size and patient satisfaction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0" y="3697253"/>
              <a:ext cx="7886700" cy="772949"/>
            </a:xfrm>
            <a:prstGeom prst="roundRect">
              <a:avLst>
                <a:gd name="adj" fmla="val 10000"/>
              </a:avLst>
            </a:pr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37493" y="3958734"/>
              <a:ext cx="249987" cy="2499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524974" y="3856466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 txBox="1"/>
            <p:nvPr/>
          </p:nvSpPr>
          <p:spPr>
            <a:xfrm>
              <a:off x="524974" y="3856466"/>
              <a:ext cx="3549015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 Questions Explored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073989" y="3856466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 txBox="1"/>
            <p:nvPr/>
          </p:nvSpPr>
          <p:spPr>
            <a:xfrm>
              <a:off x="4073989" y="3856466"/>
              <a:ext cx="3812197" cy="45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100" tIns="48100" rIns="48100" bIns="4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Does hospital size affect patient satisfaction?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Which patient care areas have highest/lowest satisfaction?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actionable improvements can hospitals make?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630936" y="256032"/>
            <a:ext cx="7838694" cy="91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None/>
            </a:pPr>
            <a:br>
              <a:rPr lang="en-US" sz="3600" b="1"/>
            </a:br>
            <a:br>
              <a:rPr lang="en-US" sz="3600" b="1"/>
            </a:br>
            <a:br>
              <a:rPr lang="en-US" sz="3600" b="1"/>
            </a:br>
            <a:br>
              <a:rPr lang="en-US" sz="3600" b="1"/>
            </a:br>
            <a:br>
              <a:rPr lang="en-US" sz="3600" b="1"/>
            </a:br>
            <a:br>
              <a:rPr lang="en-US" sz="3600" b="1"/>
            </a:br>
            <a:r>
              <a:rPr lang="en-US" sz="2700" b="1"/>
              <a:t>Machine Learning Methods and Model</a:t>
            </a:r>
            <a:br>
              <a:rPr lang="en-US" sz="2700"/>
            </a:br>
            <a:endParaRPr sz="2700"/>
          </a:p>
        </p:txBody>
      </p:sp>
      <p:sp>
        <p:nvSpPr>
          <p:cNvPr id="411" name="Google Shape;411;p30"/>
          <p:cNvSpPr/>
          <p:nvPr/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"/>
          <p:cNvSpPr/>
          <p:nvPr/>
        </p:nvSpPr>
        <p:spPr>
          <a:xfrm rot="10800000" flipH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30"/>
          <p:cNvGrpSpPr/>
          <p:nvPr/>
        </p:nvGrpSpPr>
        <p:grpSpPr>
          <a:xfrm>
            <a:off x="628650" y="1928180"/>
            <a:ext cx="7886700" cy="4353694"/>
            <a:chOff x="0" y="1914"/>
            <a:chExt cx="7886700" cy="4353694"/>
          </a:xfrm>
        </p:grpSpPr>
        <p:sp>
          <p:nvSpPr>
            <p:cNvPr id="414" name="Google Shape;414;p30"/>
            <p:cNvSpPr/>
            <p:nvPr/>
          </p:nvSpPr>
          <p:spPr>
            <a:xfrm rot="5400000">
              <a:off x="5028056" y="-2103204"/>
              <a:ext cx="669799" cy="50474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CFCF">
                <a:alpha val="89803"/>
              </a:srgbClr>
            </a:solidFill>
            <a:ln w="25400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 txBox="1"/>
            <p:nvPr/>
          </p:nvSpPr>
          <p:spPr>
            <a:xfrm>
              <a:off x="2839212" y="118337"/>
              <a:ext cx="5014791" cy="604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Predict patient satisfaction based on hospital characteristics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 key factors influencing satisfaction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0" y="1914"/>
              <a:ext cx="2839212" cy="837248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 txBox="1"/>
            <p:nvPr/>
          </p:nvSpPr>
          <p:spPr>
            <a:xfrm>
              <a:off x="40871" y="42785"/>
              <a:ext cx="2757470" cy="755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 rot="5400000">
              <a:off x="5028056" y="-1224093"/>
              <a:ext cx="669799" cy="50474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DE5D0">
                <a:alpha val="89803"/>
              </a:srgbClr>
            </a:solidFill>
            <a:ln w="25400" cap="flat" cmpd="sng">
              <a:solidFill>
                <a:srgbClr val="DDE5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 txBox="1"/>
            <p:nvPr/>
          </p:nvSpPr>
          <p:spPr>
            <a:xfrm>
              <a:off x="2839212" y="997448"/>
              <a:ext cx="5014791" cy="604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 Selection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Selected key features like number_of_beds, Bed Category, HCAHPS Measure ID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Split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70/30 split for training and testing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0" y="881026"/>
              <a:ext cx="2839212" cy="837248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 txBox="1"/>
            <p:nvPr/>
          </p:nvSpPr>
          <p:spPr>
            <a:xfrm>
              <a:off x="40871" y="921897"/>
              <a:ext cx="2757470" cy="755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Preparation</a:t>
              </a: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 rot="5400000">
              <a:off x="5028056" y="-344982"/>
              <a:ext cx="669799" cy="50474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7D1DF">
                <a:alpha val="89803"/>
              </a:srgbClr>
            </a:solidFill>
            <a:ln w="25400" cap="flat" cmpd="sng">
              <a:solidFill>
                <a:srgbClr val="D7D1D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2839212" y="1876559"/>
              <a:ext cx="5014791" cy="604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 Regression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Baseline model for prediction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Forest Regressor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Captures non-linear relationships and ranks feature importance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Gradient Boosting Regressor : 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Handles complex patterns and non-linear relationships in data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0" y="1760137"/>
              <a:ext cx="2839212" cy="83724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 txBox="1"/>
            <p:nvPr/>
          </p:nvSpPr>
          <p:spPr>
            <a:xfrm>
              <a:off x="40871" y="1801008"/>
              <a:ext cx="2757470" cy="755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Models Used</a:t>
              </a: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 rot="5400000">
              <a:off x="5028056" y="534129"/>
              <a:ext cx="669799" cy="50474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E1E8">
                <a:alpha val="89803"/>
              </a:srgbClr>
            </a:solidFill>
            <a:ln w="25400" cap="flat" cmpd="sng">
              <a:solidFill>
                <a:srgbClr val="CDE1E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 txBox="1"/>
            <p:nvPr/>
          </p:nvSpPr>
          <p:spPr>
            <a:xfrm>
              <a:off x="2839212" y="2755671"/>
              <a:ext cx="5014791" cy="604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Mean Absolute Error (MAE), Mean Squared Error (MSE), R-squared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Cross-Validation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Ensures stability and reduces overfitting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 Importance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Analyzed top factors affecting satisfaction (e.g., number_of_beds, communication)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0" y="2639248"/>
              <a:ext cx="2839212" cy="837248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 txBox="1"/>
            <p:nvPr/>
          </p:nvSpPr>
          <p:spPr>
            <a:xfrm>
              <a:off x="40871" y="2680119"/>
              <a:ext cx="2757470" cy="755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 rot="5400000">
              <a:off x="5028056" y="1413240"/>
              <a:ext cx="669799" cy="50474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DCCE">
                <a:alpha val="89803"/>
              </a:srgbClr>
            </a:solidFill>
            <a:ln w="25400" cap="flat" cmpd="sng">
              <a:solidFill>
                <a:srgbClr val="FBDCCE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 txBox="1"/>
            <p:nvPr/>
          </p:nvSpPr>
          <p:spPr>
            <a:xfrm>
              <a:off x="2839212" y="3634782"/>
              <a:ext cx="5014791" cy="604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Best Model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[e.g., Linear Regression model achieved the lowest MAE]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lang="en-US" sz="9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Influential Features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9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number_of_beds</a:t>
              </a:r>
              <a:r>
                <a:rPr lang="en-U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nurse communication, and response times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0" y="3518360"/>
              <a:ext cx="2839212" cy="837248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 txBox="1"/>
            <p:nvPr/>
          </p:nvSpPr>
          <p:spPr>
            <a:xfrm>
              <a:off x="40871" y="3559231"/>
              <a:ext cx="2757470" cy="755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Findings</a:t>
              </a: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1312</Words>
  <Application>Microsoft Office PowerPoint</Application>
  <PresentationFormat>On-screen Show (4:3)</PresentationFormat>
  <Paragraphs>173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Empowering Patient Voices: Integrating Patient Reported Data in Clinical Records</vt:lpstr>
      <vt:lpstr>Project Overview</vt:lpstr>
      <vt:lpstr>Problem Statement</vt:lpstr>
      <vt:lpstr>Community Impact </vt:lpstr>
      <vt:lpstr>Data Overview</vt:lpstr>
      <vt:lpstr>Understanding HCAHPS Measures</vt:lpstr>
      <vt:lpstr>Analysis Approach</vt:lpstr>
      <vt:lpstr> Technical Approach </vt:lpstr>
      <vt:lpstr>      Machine Learning Methods and Model </vt:lpstr>
      <vt:lpstr>Data Visualization and Results</vt:lpstr>
      <vt:lpstr>Data Visualization and Results</vt:lpstr>
      <vt:lpstr>   Data Samples</vt:lpstr>
      <vt:lpstr>Data Visualization</vt:lpstr>
      <vt:lpstr>Model Performance Comparison</vt:lpstr>
      <vt:lpstr>Key Findings</vt:lpstr>
      <vt:lpstr>Recommendations</vt:lpstr>
      <vt:lpstr>Areas for Improvement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Patient Voices: Integrating Patient Reported Data in Clinical Records</dc:title>
  <dc:creator>Vanitha Vangal</dc:creator>
  <cp:lastModifiedBy>Vanitha Vangal</cp:lastModifiedBy>
  <cp:revision>3</cp:revision>
  <dcterms:created xsi:type="dcterms:W3CDTF">2024-11-04T23:50:31Z</dcterms:created>
  <dcterms:modified xsi:type="dcterms:W3CDTF">2024-11-06T09:24:08Z</dcterms:modified>
</cp:coreProperties>
</file>